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3" r:id="rId1"/>
  </p:sldMasterIdLst>
  <p:notesMasterIdLst>
    <p:notesMasterId r:id="rId12"/>
  </p:notesMasterIdLst>
  <p:sldIdLst>
    <p:sldId id="353" r:id="rId2"/>
    <p:sldId id="342" r:id="rId3"/>
    <p:sldId id="348" r:id="rId4"/>
    <p:sldId id="352" r:id="rId5"/>
    <p:sldId id="355" r:id="rId6"/>
    <p:sldId id="317" r:id="rId7"/>
    <p:sldId id="339" r:id="rId8"/>
    <p:sldId id="324" r:id="rId9"/>
    <p:sldId id="349" r:id="rId10"/>
    <p:sldId id="345" r:id="rId1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6A21D"/>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2818"/>
  </p:normalViewPr>
  <p:slideViewPr>
    <p:cSldViewPr snapToGrid="0" snapToObjects="1">
      <p:cViewPr>
        <p:scale>
          <a:sx n="152" d="100"/>
          <a:sy n="152" d="100"/>
        </p:scale>
        <p:origin x="480" y="-1096"/>
      </p:cViewPr>
      <p:guideLst>
        <p:guide orient="horz" pos="2160"/>
        <p:guide pos="2880"/>
      </p:guideLst>
    </p:cSldViewPr>
  </p:slideViewPr>
  <p:notesTextViewPr>
    <p:cViewPr>
      <p:scale>
        <a:sx n="100" d="100"/>
        <a:sy n="100" d="100"/>
      </p:scale>
      <p:origin x="0" y="0"/>
    </p:cViewPr>
  </p:notesTextViewPr>
  <p:notesViewPr>
    <p:cSldViewPr snapToGrid="0" snapToObjects="1">
      <p:cViewPr>
        <p:scale>
          <a:sx n="123" d="100"/>
          <a:sy n="123" d="100"/>
        </p:scale>
        <p:origin x="3120" y="14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a:defRPr>
            </a:lvl1pPr>
          </a:lstStyle>
          <a:p>
            <a:endParaRPr lang="nl-NL" dirty="0"/>
          </a:p>
        </p:txBody>
      </p:sp>
      <p:sp>
        <p:nvSpPr>
          <p:cNvPr id="3" name="Tijdelijke aanduiding voor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Arial"/>
              </a:defRPr>
            </a:lvl1pPr>
          </a:lstStyle>
          <a:p>
            <a:fld id="{626A18F4-05D3-F546-8D8B-1C175341456F}" type="datetimeFigureOut">
              <a:rPr lang="nl-NL" smtClean="0"/>
              <a:pPr/>
              <a:t>31-01-20</a:t>
            </a:fld>
            <a:endParaRPr lang="nl-NL" dirty="0"/>
          </a:p>
        </p:txBody>
      </p:sp>
      <p:sp>
        <p:nvSpPr>
          <p:cNvPr id="4" name="Tijdelijke aanduiding voor dia-afbeelding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nl-NL" dirty="0"/>
          </a:p>
        </p:txBody>
      </p:sp>
      <p:sp>
        <p:nvSpPr>
          <p:cNvPr id="5" name="Tijdelijke aanduiding voor notiti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6" name="Tijdelijke aanduiding voor voettekst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Arial"/>
              </a:defRPr>
            </a:lvl1pPr>
          </a:lstStyle>
          <a:p>
            <a:endParaRPr lang="nl-NL" dirty="0"/>
          </a:p>
        </p:txBody>
      </p:sp>
      <p:sp>
        <p:nvSpPr>
          <p:cNvPr id="7" name="Tijdelijke aanduiding voor dia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Arial"/>
              </a:defRPr>
            </a:lvl1pPr>
          </a:lstStyle>
          <a:p>
            <a:fld id="{A403DD1C-940F-8040-A240-C439121C9470}" type="slidenum">
              <a:rPr lang="nl-NL" smtClean="0"/>
              <a:pPr/>
              <a:t>‹nr.›</a:t>
            </a:fld>
            <a:endParaRPr lang="nl-NL" dirty="0"/>
          </a:p>
        </p:txBody>
      </p:sp>
    </p:spTree>
    <p:extLst>
      <p:ext uri="{BB962C8B-B14F-4D97-AF65-F5344CB8AC3E}">
        <p14:creationId xmlns:p14="http://schemas.microsoft.com/office/powerpoint/2010/main" val="78684884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Arial"/>
        <a:ea typeface="+mn-ea"/>
        <a:cs typeface="+mn-cs"/>
      </a:defRPr>
    </a:lvl1pPr>
    <a:lvl2pPr marL="457200" algn="l" defTabSz="457200" rtl="0" eaLnBrk="1" latinLnBrk="0" hangingPunct="1">
      <a:defRPr sz="1200" kern="1200">
        <a:solidFill>
          <a:schemeClr val="tx1"/>
        </a:solidFill>
        <a:latin typeface="Arial"/>
        <a:ea typeface="+mn-ea"/>
        <a:cs typeface="+mn-cs"/>
      </a:defRPr>
    </a:lvl2pPr>
    <a:lvl3pPr marL="914400" algn="l" defTabSz="457200" rtl="0" eaLnBrk="1" latinLnBrk="0" hangingPunct="1">
      <a:defRPr sz="1200" kern="1200">
        <a:solidFill>
          <a:schemeClr val="tx1"/>
        </a:solidFill>
        <a:latin typeface="Arial"/>
        <a:ea typeface="+mn-ea"/>
        <a:cs typeface="+mn-cs"/>
      </a:defRPr>
    </a:lvl3pPr>
    <a:lvl4pPr marL="1371600" algn="l" defTabSz="457200" rtl="0" eaLnBrk="1" latinLnBrk="0" hangingPunct="1">
      <a:defRPr sz="1200" kern="1200">
        <a:solidFill>
          <a:schemeClr val="tx1"/>
        </a:solidFill>
        <a:latin typeface="Arial"/>
        <a:ea typeface="+mn-ea"/>
        <a:cs typeface="+mn-cs"/>
      </a:defRPr>
    </a:lvl4pPr>
    <a:lvl5pPr marL="1828800" algn="l" defTabSz="457200" rtl="0" eaLnBrk="1" latinLnBrk="0" hangingPunct="1">
      <a:defRPr sz="1200" kern="1200">
        <a:solidFill>
          <a:schemeClr val="tx1"/>
        </a:solidFill>
        <a:latin typeface="Arial"/>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HERHALING</a:t>
            </a:r>
          </a:p>
          <a:p>
            <a:r>
              <a:rPr lang="nl-NL" dirty="0"/>
              <a:t>Primitivisme: oer, puur en onbedorven</a:t>
            </a:r>
          </a:p>
        </p:txBody>
      </p:sp>
      <p:sp>
        <p:nvSpPr>
          <p:cNvPr id="4" name="Tijdelijke aanduiding voor dianummer 3"/>
          <p:cNvSpPr>
            <a:spLocks noGrp="1"/>
          </p:cNvSpPr>
          <p:nvPr>
            <p:ph type="sldNum" sz="quarter" idx="5"/>
          </p:nvPr>
        </p:nvSpPr>
        <p:spPr/>
        <p:txBody>
          <a:bodyPr/>
          <a:lstStyle/>
          <a:p>
            <a:fld id="{A403DD1C-940F-8040-A240-C439121C9470}" type="slidenum">
              <a:rPr lang="nl-NL" smtClean="0"/>
              <a:pPr/>
              <a:t>2</a:t>
            </a:fld>
            <a:endParaRPr lang="nl-NL" dirty="0"/>
          </a:p>
        </p:txBody>
      </p:sp>
    </p:spTree>
    <p:extLst>
      <p:ext uri="{BB962C8B-B14F-4D97-AF65-F5344CB8AC3E}">
        <p14:creationId xmlns:p14="http://schemas.microsoft.com/office/powerpoint/2010/main" val="23040165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80000"/>
              </a:lnSpc>
              <a:buClr>
                <a:schemeClr val="tx1"/>
              </a:buClr>
            </a:pPr>
            <a:endParaRPr lang="nl-NL" b="1" dirty="0"/>
          </a:p>
          <a:p>
            <a:pPr>
              <a:lnSpc>
                <a:spcPct val="80000"/>
              </a:lnSpc>
              <a:buClr>
                <a:schemeClr val="tx1"/>
              </a:buClr>
            </a:pPr>
            <a:r>
              <a:rPr lang="nl-NL" b="1" i="1" dirty="0"/>
              <a:t>Jazz is een muziekstijl </a:t>
            </a:r>
            <a:r>
              <a:rPr lang="nl-NL" b="1" i="1" dirty="0">
                <a:latin typeface="Arial" charset="0"/>
              </a:rPr>
              <a:t>Ontstaan in New Orleans VS</a:t>
            </a:r>
            <a:r>
              <a:rPr lang="nl-NL" b="1" i="1" dirty="0"/>
              <a:t>. </a:t>
            </a:r>
          </a:p>
          <a:p>
            <a:pPr>
              <a:lnSpc>
                <a:spcPct val="80000"/>
              </a:lnSpc>
              <a:buClr>
                <a:schemeClr val="tx1"/>
              </a:buClr>
            </a:pPr>
            <a:endParaRPr lang="nl-NL" b="1" i="1" dirty="0"/>
          </a:p>
          <a:p>
            <a:pPr>
              <a:lnSpc>
                <a:spcPct val="80000"/>
              </a:lnSpc>
              <a:buClr>
                <a:schemeClr val="tx1"/>
              </a:buClr>
            </a:pPr>
            <a:endParaRPr lang="nl-NL" b="1" i="1" dirty="0"/>
          </a:p>
          <a:p>
            <a:pPr>
              <a:lnSpc>
                <a:spcPct val="80000"/>
              </a:lnSpc>
              <a:buClr>
                <a:schemeClr val="tx1"/>
              </a:buClr>
            </a:pPr>
            <a:r>
              <a:rPr lang="nl-NL" dirty="0"/>
              <a:t>Jazzmuziek ontstond aan het begin van de 20e eeuw in het zuiden van de VS. Daar woonden veel Afr0-Amerianen omdat in de eeuwen ervoor veel Afrikaanse slaven naar de streek waren gebracht om te werken op de plantages. Die Afrikaanse slaven namen natuurlijk hun eigen gewoontes en ook hun eigen muziek mee. De Afrikaanse muziek mengde zich zo met de Europese muziekstijlen van de blanke Amerikanen. </a:t>
            </a:r>
            <a:endParaRPr lang="nl-NL" b="1" i="1" dirty="0"/>
          </a:p>
          <a:p>
            <a:pPr>
              <a:lnSpc>
                <a:spcPct val="80000"/>
              </a:lnSpc>
              <a:buClr>
                <a:schemeClr val="tx1"/>
              </a:buClr>
            </a:pPr>
            <a:endParaRPr lang="nl-NL" dirty="0"/>
          </a:p>
          <a:p>
            <a:pPr>
              <a:lnSpc>
                <a:spcPct val="80000"/>
              </a:lnSpc>
              <a:buClr>
                <a:schemeClr val="tx1"/>
              </a:buClr>
            </a:pPr>
            <a:r>
              <a:rPr lang="nl-NL" dirty="0"/>
              <a:t>Typisch voor de jazzmuziek is dat er veel bij wordt geïmproviseerd. Dat betekent dat de muzikanten niet precies de noten volgen van een voorgeschreven stuk, zoals bijvoorbeeld bij klassieke muziek. </a:t>
            </a:r>
          </a:p>
          <a:p>
            <a:pPr>
              <a:lnSpc>
                <a:spcPct val="80000"/>
              </a:lnSpc>
              <a:buClr>
                <a:schemeClr val="tx1"/>
              </a:buClr>
            </a:pPr>
            <a:endParaRPr lang="nl-NL" dirty="0"/>
          </a:p>
          <a:p>
            <a:pPr>
              <a:lnSpc>
                <a:spcPct val="80000"/>
              </a:lnSpc>
              <a:buClr>
                <a:schemeClr val="tx1"/>
              </a:buClr>
            </a:pPr>
            <a:r>
              <a:rPr lang="nl-NL" dirty="0"/>
              <a:t>In plaats daarvan passen jazzmuzikanten het muziekstuk tijdens het spelen de hele tijd aan. Zo blijft een liedje dus wel herkenbaar, maar klinkt het iedere keer een beetje anders.</a:t>
            </a:r>
            <a:endParaRPr lang="nl-NL" sz="1200" b="1" i="1" dirty="0">
              <a:latin typeface="Arial" charset="0"/>
            </a:endParaRPr>
          </a:p>
        </p:txBody>
      </p:sp>
      <p:sp>
        <p:nvSpPr>
          <p:cNvPr id="4" name="Tijdelijke aanduiding voor dianummer 3"/>
          <p:cNvSpPr>
            <a:spLocks noGrp="1"/>
          </p:cNvSpPr>
          <p:nvPr>
            <p:ph type="sldNum" sz="quarter" idx="5"/>
          </p:nvPr>
        </p:nvSpPr>
        <p:spPr/>
        <p:txBody>
          <a:bodyPr/>
          <a:lstStyle/>
          <a:p>
            <a:fld id="{A403DD1C-940F-8040-A240-C439121C9470}" type="slidenum">
              <a:rPr lang="nl-NL" smtClean="0"/>
              <a:pPr/>
              <a:t>3</a:t>
            </a:fld>
            <a:endParaRPr lang="nl-NL" dirty="0"/>
          </a:p>
        </p:txBody>
      </p:sp>
    </p:spTree>
    <p:extLst>
      <p:ext uri="{BB962C8B-B14F-4D97-AF65-F5344CB8AC3E}">
        <p14:creationId xmlns:p14="http://schemas.microsoft.com/office/powerpoint/2010/main" val="15053080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80000"/>
              </a:lnSpc>
              <a:buClr>
                <a:schemeClr val="tx1"/>
              </a:buClr>
            </a:pPr>
            <a:r>
              <a:rPr lang="nl-NL" b="1" dirty="0">
                <a:latin typeface="Arial" panose="020B0604020202020204" pitchFamily="34" charset="0"/>
                <a:cs typeface="Arial" panose="020B0604020202020204" pitchFamily="34" charset="0"/>
              </a:rPr>
              <a:t>Slaven houden vast aan Afrikaanse tradities:</a:t>
            </a:r>
          </a:p>
          <a:p>
            <a:pPr>
              <a:lnSpc>
                <a:spcPct val="80000"/>
              </a:lnSpc>
              <a:buClr>
                <a:schemeClr val="tx1"/>
              </a:buClr>
            </a:pPr>
            <a:r>
              <a:rPr lang="nl-NL" dirty="0">
                <a:latin typeface="Arial" panose="020B0604020202020204" pitchFamily="34" charset="0"/>
                <a:cs typeface="Arial" panose="020B0604020202020204" pitchFamily="34" charset="0"/>
              </a:rPr>
              <a:t>Zingen met dansen</a:t>
            </a:r>
          </a:p>
          <a:p>
            <a:pPr>
              <a:lnSpc>
                <a:spcPct val="80000"/>
              </a:lnSpc>
              <a:buClr>
                <a:schemeClr val="tx1"/>
              </a:buClr>
            </a:pPr>
            <a:r>
              <a:rPr lang="nl-NL" dirty="0">
                <a:latin typeface="Arial" panose="020B0604020202020204" pitchFamily="34" charset="0"/>
                <a:cs typeface="Arial" panose="020B0604020202020204" pitchFamily="34" charset="0"/>
              </a:rPr>
              <a:t>Trommelen</a:t>
            </a:r>
          </a:p>
          <a:p>
            <a:pPr>
              <a:lnSpc>
                <a:spcPct val="80000"/>
              </a:lnSpc>
              <a:buClr>
                <a:schemeClr val="tx1"/>
              </a:buClr>
            </a:pPr>
            <a:r>
              <a:rPr lang="nl-NL" dirty="0">
                <a:latin typeface="Arial" panose="020B0604020202020204" pitchFamily="34" charset="0"/>
                <a:cs typeface="Arial" panose="020B0604020202020204" pitchFamily="34" charset="0"/>
              </a:rPr>
              <a:t>Stampen</a:t>
            </a:r>
          </a:p>
          <a:p>
            <a:pPr>
              <a:lnSpc>
                <a:spcPct val="80000"/>
              </a:lnSpc>
              <a:buClr>
                <a:schemeClr val="tx1"/>
              </a:buClr>
            </a:pPr>
            <a:endParaRPr lang="nl-NL" dirty="0">
              <a:latin typeface="Arial" panose="020B0604020202020204" pitchFamily="34" charset="0"/>
              <a:cs typeface="Arial" panose="020B0604020202020204" pitchFamily="34" charset="0"/>
            </a:endParaRPr>
          </a:p>
          <a:p>
            <a:pPr>
              <a:lnSpc>
                <a:spcPct val="80000"/>
              </a:lnSpc>
              <a:buClr>
                <a:schemeClr val="tx1"/>
              </a:buClr>
            </a:pPr>
            <a:r>
              <a:rPr lang="nl-NL" b="1" dirty="0">
                <a:latin typeface="Arial" panose="020B0604020202020204" pitchFamily="34" charset="0"/>
                <a:cs typeface="Arial" panose="020B0604020202020204" pitchFamily="34" charset="0"/>
              </a:rPr>
              <a:t>Kenmerken </a:t>
            </a:r>
            <a:r>
              <a:rPr lang="nl-NL" b="1" dirty="0" err="1">
                <a:latin typeface="Arial" panose="020B0604020202020204" pitchFamily="34" charset="0"/>
                <a:cs typeface="Arial" panose="020B0604020202020204" pitchFamily="34" charset="0"/>
              </a:rPr>
              <a:t>worksongs</a:t>
            </a:r>
            <a:r>
              <a:rPr lang="nl-NL" b="1" dirty="0">
                <a:latin typeface="Arial" panose="020B0604020202020204" pitchFamily="34" charset="0"/>
                <a:cs typeface="Arial" panose="020B0604020202020204" pitchFamily="34" charset="0"/>
              </a:rPr>
              <a:t>:</a:t>
            </a:r>
          </a:p>
          <a:p>
            <a:pPr>
              <a:lnSpc>
                <a:spcPct val="80000"/>
              </a:lnSpc>
              <a:buClr>
                <a:schemeClr val="tx1"/>
              </a:buClr>
            </a:pPr>
            <a:r>
              <a:rPr lang="nl-NL" b="0" i="0" kern="1200" dirty="0">
                <a:solidFill>
                  <a:schemeClr val="tx1"/>
                </a:solidFill>
                <a:effectLst/>
                <a:latin typeface="Arial" panose="020B0604020202020204" pitchFamily="34" charset="0"/>
                <a:cs typeface="Arial" panose="020B0604020202020204" pitchFamily="34" charset="0"/>
              </a:rPr>
              <a:t>- Ritme/tempo werden bepaald door de lichaamsbewegingen</a:t>
            </a:r>
          </a:p>
          <a:p>
            <a:pPr>
              <a:lnSpc>
                <a:spcPct val="80000"/>
              </a:lnSpc>
              <a:buClr>
                <a:schemeClr val="tx1"/>
              </a:buClr>
            </a:pPr>
            <a:r>
              <a:rPr lang="nl-NL" b="0" i="0" kern="1200" dirty="0">
                <a:solidFill>
                  <a:schemeClr val="tx1"/>
                </a:solidFill>
                <a:effectLst/>
                <a:latin typeface="Arial" panose="020B0604020202020204" pitchFamily="34" charset="0"/>
                <a:cs typeface="Arial" panose="020B0604020202020204" pitchFamily="34" charset="0"/>
              </a:rPr>
              <a:t>- De teksten en melodieën waren erg eenvoudig. </a:t>
            </a:r>
          </a:p>
          <a:p>
            <a:pPr>
              <a:lnSpc>
                <a:spcPct val="80000"/>
              </a:lnSpc>
              <a:buClr>
                <a:schemeClr val="tx1"/>
              </a:buClr>
            </a:pPr>
            <a:r>
              <a:rPr lang="nl-NL" b="0" i="0" kern="1200" dirty="0">
                <a:solidFill>
                  <a:schemeClr val="tx1"/>
                </a:solidFill>
                <a:effectLst/>
                <a:latin typeface="Arial" panose="020B0604020202020204" pitchFamily="34" charset="0"/>
                <a:cs typeface="Arial" panose="020B0604020202020204" pitchFamily="34" charset="0"/>
              </a:rPr>
              <a:t>- Het werd gezongen door een voorzanger die werd afgewisseld door het koor: call </a:t>
            </a:r>
            <a:r>
              <a:rPr lang="nl-NL" b="0" i="0" kern="1200" dirty="0" err="1">
                <a:solidFill>
                  <a:schemeClr val="tx1"/>
                </a:solidFill>
                <a:effectLst/>
                <a:latin typeface="Arial" panose="020B0604020202020204" pitchFamily="34" charset="0"/>
                <a:cs typeface="Arial" panose="020B0604020202020204" pitchFamily="34" charset="0"/>
              </a:rPr>
              <a:t>and</a:t>
            </a:r>
            <a:r>
              <a:rPr lang="nl-NL" b="0" i="0" kern="1200" dirty="0">
                <a:solidFill>
                  <a:schemeClr val="tx1"/>
                </a:solidFill>
                <a:effectLst/>
                <a:latin typeface="Arial" panose="020B0604020202020204" pitchFamily="34" charset="0"/>
                <a:cs typeface="Arial" panose="020B0604020202020204" pitchFamily="34" charset="0"/>
              </a:rPr>
              <a:t> respons</a:t>
            </a:r>
            <a:endParaRPr lang="nl-NL" dirty="0">
              <a:latin typeface="Arial" panose="020B0604020202020204" pitchFamily="34" charset="0"/>
              <a:cs typeface="Arial" panose="020B0604020202020204" pitchFamily="34" charset="0"/>
            </a:endParaRPr>
          </a:p>
          <a:p>
            <a:pPr>
              <a:lnSpc>
                <a:spcPct val="80000"/>
              </a:lnSpc>
              <a:buClr>
                <a:schemeClr val="tx1"/>
              </a:buClr>
            </a:pPr>
            <a:endParaRPr lang="nl-NL" dirty="0">
              <a:latin typeface="Arial" panose="020B0604020202020204" pitchFamily="34" charset="0"/>
              <a:cs typeface="Arial" panose="020B0604020202020204" pitchFamily="34" charset="0"/>
            </a:endParaRPr>
          </a:p>
          <a:p>
            <a:pPr>
              <a:lnSpc>
                <a:spcPct val="80000"/>
              </a:lnSpc>
              <a:buClr>
                <a:schemeClr val="tx1"/>
              </a:buClr>
            </a:pPr>
            <a:r>
              <a:rPr lang="nl-NL" b="1" dirty="0">
                <a:latin typeface="Arial" panose="020B0604020202020204" pitchFamily="34" charset="0"/>
                <a:cs typeface="Arial" panose="020B0604020202020204" pitchFamily="34" charset="0"/>
              </a:rPr>
              <a:t>Kenmerken spirituals:</a:t>
            </a:r>
          </a:p>
          <a:p>
            <a:r>
              <a:rPr lang="nl-NL" dirty="0">
                <a:latin typeface="Arial" panose="020B0604020202020204" pitchFamily="34" charset="0"/>
                <a:cs typeface="Arial" panose="020B0604020202020204" pitchFamily="34" charset="0"/>
              </a:rPr>
              <a:t>- </a:t>
            </a:r>
            <a:r>
              <a:rPr lang="nl-NL" b="0" kern="1200" dirty="0">
                <a:solidFill>
                  <a:schemeClr val="tx1"/>
                </a:solidFill>
                <a:effectLst/>
                <a:latin typeface="Arial" panose="020B0604020202020204" pitchFamily="34" charset="0"/>
                <a:cs typeface="Arial" panose="020B0604020202020204" pitchFamily="34" charset="0"/>
              </a:rPr>
              <a:t>Teksten zijn Christelijk geïnspireerd (</a:t>
            </a:r>
            <a:r>
              <a:rPr lang="nl-NL" b="0" kern="1200" dirty="0" err="1">
                <a:solidFill>
                  <a:schemeClr val="tx1"/>
                </a:solidFill>
                <a:effectLst/>
                <a:latin typeface="Arial" panose="020B0604020202020204" pitchFamily="34" charset="0"/>
                <a:cs typeface="Arial" panose="020B0604020202020204" pitchFamily="34" charset="0"/>
              </a:rPr>
              <a:t>mozes</a:t>
            </a:r>
            <a:r>
              <a:rPr lang="nl-NL" b="0" kern="1200" dirty="0">
                <a:solidFill>
                  <a:schemeClr val="tx1"/>
                </a:solidFill>
                <a:effectLst/>
                <a:latin typeface="Arial" panose="020B0604020202020204" pitchFamily="34" charset="0"/>
                <a:cs typeface="Arial" panose="020B0604020202020204" pitchFamily="34" charset="0"/>
              </a:rPr>
              <a:t>)</a:t>
            </a:r>
          </a:p>
          <a:p>
            <a:r>
              <a:rPr lang="nl-NL" b="0" kern="1200" dirty="0">
                <a:solidFill>
                  <a:schemeClr val="tx1"/>
                </a:solidFill>
                <a:effectLst/>
                <a:latin typeface="Arial" panose="020B0604020202020204" pitchFamily="34" charset="0"/>
                <a:cs typeface="Arial" panose="020B0604020202020204" pitchFamily="34" charset="0"/>
              </a:rPr>
              <a:t>- Melodieën zijn eenvoudig</a:t>
            </a:r>
          </a:p>
          <a:p>
            <a:r>
              <a:rPr lang="nl-NL" b="0" kern="1200" dirty="0">
                <a:solidFill>
                  <a:schemeClr val="tx1"/>
                </a:solidFill>
                <a:effectLst/>
                <a:latin typeface="Arial" panose="020B0604020202020204" pitchFamily="34" charset="0"/>
                <a:cs typeface="Arial" panose="020B0604020202020204" pitchFamily="34" charset="0"/>
              </a:rPr>
              <a:t>- </a:t>
            </a:r>
            <a:r>
              <a:rPr lang="nl-NL" b="0" kern="1200" dirty="0" err="1">
                <a:solidFill>
                  <a:schemeClr val="tx1"/>
                </a:solidFill>
                <a:effectLst/>
                <a:latin typeface="Arial" panose="020B0604020202020204" pitchFamily="34" charset="0"/>
                <a:cs typeface="Arial" panose="020B0604020202020204" pitchFamily="34" charset="0"/>
              </a:rPr>
              <a:t>Rimte</a:t>
            </a:r>
            <a:r>
              <a:rPr lang="nl-NL" b="0" kern="1200" dirty="0">
                <a:solidFill>
                  <a:schemeClr val="tx1"/>
                </a:solidFill>
                <a:effectLst/>
                <a:latin typeface="Arial" panose="020B0604020202020204" pitchFamily="34" charset="0"/>
                <a:cs typeface="Arial" panose="020B0604020202020204" pitchFamily="34" charset="0"/>
              </a:rPr>
              <a:t> is swingend</a:t>
            </a:r>
          </a:p>
          <a:p>
            <a:r>
              <a:rPr lang="nl-NL" b="0" kern="1200" dirty="0">
                <a:solidFill>
                  <a:schemeClr val="tx1"/>
                </a:solidFill>
                <a:effectLst/>
                <a:latin typeface="Arial" panose="020B0604020202020204" pitchFamily="34" charset="0"/>
                <a:cs typeface="Arial" panose="020B0604020202020204" pitchFamily="34" charset="0"/>
              </a:rPr>
              <a:t>- Zang oorspronkelijk </a:t>
            </a:r>
            <a:r>
              <a:rPr lang="nl-NL" kern="1200" dirty="0">
                <a:solidFill>
                  <a:schemeClr val="tx1"/>
                </a:solidFill>
                <a:effectLst/>
                <a:latin typeface="Arial" panose="020B0604020202020204" pitchFamily="34" charset="0"/>
                <a:cs typeface="Arial" panose="020B0604020202020204" pitchFamily="34" charset="0"/>
              </a:rPr>
              <a:t>a capella (zonder instrumenten) met onderscheid tussen een solist die voorzingt en een (meerstemmige) groep die nazingt: call </a:t>
            </a:r>
            <a:r>
              <a:rPr lang="nl-NL" kern="1200" dirty="0" err="1">
                <a:solidFill>
                  <a:schemeClr val="tx1"/>
                </a:solidFill>
                <a:effectLst/>
                <a:latin typeface="Arial" panose="020B0604020202020204" pitchFamily="34" charset="0"/>
                <a:cs typeface="Arial" panose="020B0604020202020204" pitchFamily="34" charset="0"/>
              </a:rPr>
              <a:t>and</a:t>
            </a:r>
            <a:r>
              <a:rPr lang="nl-NL" kern="1200" dirty="0">
                <a:solidFill>
                  <a:schemeClr val="tx1"/>
                </a:solidFill>
                <a:effectLst/>
                <a:latin typeface="Arial" panose="020B0604020202020204" pitchFamily="34" charset="0"/>
                <a:cs typeface="Arial" panose="020B0604020202020204" pitchFamily="34" charset="0"/>
              </a:rPr>
              <a:t> response.</a:t>
            </a:r>
          </a:p>
          <a:p>
            <a:r>
              <a:rPr lang="nl-NL" b="0" kern="1200" dirty="0">
                <a:solidFill>
                  <a:schemeClr val="tx1"/>
                </a:solidFill>
                <a:effectLst/>
                <a:latin typeface="Arial" panose="020B0604020202020204" pitchFamily="34" charset="0"/>
                <a:cs typeface="Arial" panose="020B0604020202020204" pitchFamily="34" charset="0"/>
              </a:rPr>
              <a:t>- Spontane muzikaliteit: in de vorm van kreten, gejuich en handgeklap.</a:t>
            </a:r>
          </a:p>
          <a:p>
            <a:pPr>
              <a:lnSpc>
                <a:spcPct val="80000"/>
              </a:lnSpc>
              <a:buClr>
                <a:schemeClr val="tx1"/>
              </a:buClr>
            </a:pPr>
            <a:endParaRPr lang="nl-NL" sz="1200" dirty="0">
              <a:latin typeface="Arial" charset="0"/>
            </a:endParaRPr>
          </a:p>
          <a:p>
            <a:pPr>
              <a:lnSpc>
                <a:spcPct val="80000"/>
              </a:lnSpc>
              <a:buClr>
                <a:schemeClr val="tx1"/>
              </a:buClr>
            </a:pPr>
            <a:endParaRPr lang="nl-NL" sz="1200" dirty="0">
              <a:latin typeface="Arial" charset="0"/>
            </a:endParaRPr>
          </a:p>
          <a:p>
            <a:endParaRPr lang="nl-NL" dirty="0"/>
          </a:p>
        </p:txBody>
      </p:sp>
      <p:sp>
        <p:nvSpPr>
          <p:cNvPr id="4" name="Tijdelijke aanduiding voor dianummer 3"/>
          <p:cNvSpPr>
            <a:spLocks noGrp="1"/>
          </p:cNvSpPr>
          <p:nvPr>
            <p:ph type="sldNum" sz="quarter" idx="5"/>
          </p:nvPr>
        </p:nvSpPr>
        <p:spPr/>
        <p:txBody>
          <a:bodyPr/>
          <a:lstStyle/>
          <a:p>
            <a:fld id="{A403DD1C-940F-8040-A240-C439121C9470}" type="slidenum">
              <a:rPr lang="nl-NL" smtClean="0"/>
              <a:pPr/>
              <a:t>4</a:t>
            </a:fld>
            <a:endParaRPr lang="nl-NL" dirty="0"/>
          </a:p>
        </p:txBody>
      </p:sp>
    </p:spTree>
    <p:extLst>
      <p:ext uri="{BB962C8B-B14F-4D97-AF65-F5344CB8AC3E}">
        <p14:creationId xmlns:p14="http://schemas.microsoft.com/office/powerpoint/2010/main" val="8355451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l-NL" dirty="0"/>
              <a:t>Alleen piano. Zowel, bas, ritme, begeleiding (linkerhand)  als de melodie (rechterhand) wordt gespeeld</a:t>
            </a:r>
          </a:p>
          <a:p>
            <a:pPr marL="0" marR="0" lvl="0" indent="0" algn="l" defTabSz="457200" rtl="0" eaLnBrk="1" fontAlgn="auto" latinLnBrk="0" hangingPunct="1">
              <a:lnSpc>
                <a:spcPct val="100000"/>
              </a:lnSpc>
              <a:spcBef>
                <a:spcPts val="0"/>
              </a:spcBef>
              <a:spcAft>
                <a:spcPts val="0"/>
              </a:spcAft>
              <a:buClrTx/>
              <a:buSzTx/>
              <a:buFontTx/>
              <a:buNone/>
              <a:tabLst/>
              <a:defRPr/>
            </a:pPr>
            <a:endParaRPr lang="nl-NL" dirty="0">
              <a:ea typeface="Arial"/>
              <a:cs typeface="Arial"/>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nl-NL" dirty="0" err="1">
                <a:ea typeface="Arial"/>
                <a:cs typeface="Arial"/>
              </a:rPr>
              <a:t>Ragged</a:t>
            </a:r>
            <a:r>
              <a:rPr lang="nl-NL" dirty="0">
                <a:ea typeface="Arial"/>
                <a:cs typeface="Arial"/>
              </a:rPr>
              <a:t> time : verscheurde maat ontstaat doordat melodie tegen baspartij ingaat , klinkt uit de maat gevolg: het is swingend</a:t>
            </a:r>
          </a:p>
          <a:p>
            <a:endParaRPr lang="nl-NL" dirty="0"/>
          </a:p>
        </p:txBody>
      </p:sp>
      <p:sp>
        <p:nvSpPr>
          <p:cNvPr id="4" name="Tijdelijke aanduiding voor dianummer 3"/>
          <p:cNvSpPr>
            <a:spLocks noGrp="1"/>
          </p:cNvSpPr>
          <p:nvPr>
            <p:ph type="sldNum" sz="quarter" idx="5"/>
          </p:nvPr>
        </p:nvSpPr>
        <p:spPr/>
        <p:txBody>
          <a:bodyPr/>
          <a:lstStyle/>
          <a:p>
            <a:fld id="{A403DD1C-940F-8040-A240-C439121C9470}" type="slidenum">
              <a:rPr lang="nl-NL" smtClean="0"/>
              <a:pPr/>
              <a:t>5</a:t>
            </a:fld>
            <a:endParaRPr lang="nl-NL" dirty="0"/>
          </a:p>
        </p:txBody>
      </p:sp>
    </p:spTree>
    <p:extLst>
      <p:ext uri="{BB962C8B-B14F-4D97-AF65-F5344CB8AC3E}">
        <p14:creationId xmlns:p14="http://schemas.microsoft.com/office/powerpoint/2010/main" val="4985940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b="0" i="0" kern="1200" dirty="0">
                <a:solidFill>
                  <a:schemeClr val="tx1"/>
                </a:solidFill>
                <a:effectLst/>
                <a:latin typeface="Arial"/>
                <a:ea typeface="+mn-ea"/>
                <a:cs typeface="+mn-cs"/>
              </a:rPr>
              <a:t>De </a:t>
            </a:r>
            <a:r>
              <a:rPr lang="nl-NL" sz="1200" b="1" i="0" kern="1200" dirty="0">
                <a:solidFill>
                  <a:schemeClr val="tx1"/>
                </a:solidFill>
                <a:effectLst/>
                <a:latin typeface="Arial"/>
                <a:ea typeface="+mn-ea"/>
                <a:cs typeface="+mn-cs"/>
              </a:rPr>
              <a:t>cakewalk</a:t>
            </a:r>
            <a:r>
              <a:rPr lang="nl-NL" sz="1200" b="0" i="0" kern="1200" dirty="0">
                <a:solidFill>
                  <a:schemeClr val="tx1"/>
                </a:solidFill>
                <a:effectLst/>
                <a:latin typeface="Arial"/>
                <a:ea typeface="+mn-ea"/>
                <a:cs typeface="+mn-cs"/>
              </a:rPr>
              <a:t> is een </a:t>
            </a:r>
            <a:r>
              <a:rPr lang="nl-NL" sz="1200" b="1" i="0" kern="1200" dirty="0">
                <a:solidFill>
                  <a:schemeClr val="tx1"/>
                </a:solidFill>
                <a:effectLst/>
                <a:latin typeface="Arial"/>
                <a:ea typeface="+mn-ea"/>
                <a:cs typeface="+mn-cs"/>
              </a:rPr>
              <a:t>dans</a:t>
            </a:r>
            <a:r>
              <a:rPr lang="nl-NL" sz="1200" b="0" i="0" kern="1200" dirty="0">
                <a:solidFill>
                  <a:schemeClr val="tx1"/>
                </a:solidFill>
                <a:effectLst/>
                <a:latin typeface="Arial"/>
                <a:ea typeface="+mn-ea"/>
                <a:cs typeface="+mn-cs"/>
              </a:rPr>
              <a:t> die oorspronkelijk door donkere Amerikaanse slaven werd gedanst. </a:t>
            </a:r>
          </a:p>
          <a:p>
            <a:r>
              <a:rPr lang="nl-NL" sz="1200" b="0" i="0" kern="1200" dirty="0">
                <a:solidFill>
                  <a:schemeClr val="tx1"/>
                </a:solidFill>
                <a:effectLst/>
                <a:latin typeface="Arial"/>
                <a:ea typeface="+mn-ea"/>
                <a:cs typeface="+mn-cs"/>
              </a:rPr>
              <a:t>De </a:t>
            </a:r>
            <a:r>
              <a:rPr lang="nl-NL" sz="1200" b="1" i="0" kern="1200" dirty="0">
                <a:solidFill>
                  <a:schemeClr val="tx1"/>
                </a:solidFill>
                <a:effectLst/>
                <a:latin typeface="Arial"/>
                <a:ea typeface="+mn-ea"/>
                <a:cs typeface="+mn-cs"/>
              </a:rPr>
              <a:t>dans</a:t>
            </a:r>
            <a:r>
              <a:rPr lang="nl-NL" sz="1200" b="0" i="0" kern="1200" dirty="0">
                <a:solidFill>
                  <a:schemeClr val="tx1"/>
                </a:solidFill>
                <a:effectLst/>
                <a:latin typeface="Arial"/>
                <a:ea typeface="+mn-ea"/>
                <a:cs typeface="+mn-cs"/>
              </a:rPr>
              <a:t> is van oorsprong een satirische imitatie van de formele Europese </a:t>
            </a:r>
            <a:r>
              <a:rPr lang="nl-NL" sz="1200" b="1" i="0" kern="1200" dirty="0">
                <a:solidFill>
                  <a:schemeClr val="tx1"/>
                </a:solidFill>
                <a:effectLst/>
                <a:latin typeface="Arial"/>
                <a:ea typeface="+mn-ea"/>
                <a:cs typeface="+mn-cs"/>
              </a:rPr>
              <a:t>dansen</a:t>
            </a:r>
            <a:r>
              <a:rPr lang="nl-NL" sz="1200" b="0" i="0" kern="1200" dirty="0">
                <a:solidFill>
                  <a:schemeClr val="tx1"/>
                </a:solidFill>
                <a:effectLst/>
                <a:latin typeface="Arial"/>
                <a:ea typeface="+mn-ea"/>
                <a:cs typeface="+mn-cs"/>
              </a:rPr>
              <a:t> en wordt gekenmerkt door de overdreven bewegingen van de dansers.</a:t>
            </a:r>
          </a:p>
          <a:p>
            <a:r>
              <a:rPr lang="nl-NL" sz="1200" b="0" i="0" kern="1200" dirty="0">
                <a:solidFill>
                  <a:schemeClr val="tx1"/>
                </a:solidFill>
                <a:effectLst/>
                <a:latin typeface="Arial"/>
                <a:ea typeface="+mn-ea"/>
                <a:cs typeface="+mn-cs"/>
              </a:rPr>
              <a:t>De dans ontleent haar naam (</a:t>
            </a:r>
            <a:r>
              <a:rPr lang="nl-NL" sz="1200" b="0" i="0" kern="1200" dirty="0" err="1">
                <a:solidFill>
                  <a:schemeClr val="tx1"/>
                </a:solidFill>
                <a:effectLst/>
                <a:latin typeface="Arial"/>
                <a:ea typeface="+mn-ea"/>
                <a:cs typeface="+mn-cs"/>
              </a:rPr>
              <a:t>cake-walk</a:t>
            </a:r>
            <a:r>
              <a:rPr lang="nl-NL" sz="1200" b="0" i="0" kern="1200" dirty="0">
                <a:solidFill>
                  <a:schemeClr val="tx1"/>
                </a:solidFill>
                <a:effectLst/>
                <a:latin typeface="Arial"/>
                <a:ea typeface="+mn-ea"/>
                <a:cs typeface="+mn-cs"/>
              </a:rPr>
              <a:t>) aan het feit dat bij het einde van de opvoering van de originele dans een cake werd uitgedeeld aan het danspaar dat de dans het beste had uitgevoerd.</a:t>
            </a:r>
            <a:endParaRPr lang="nl-NL" dirty="0"/>
          </a:p>
        </p:txBody>
      </p:sp>
      <p:sp>
        <p:nvSpPr>
          <p:cNvPr id="4" name="Tijdelijke aanduiding voor dianummer 3"/>
          <p:cNvSpPr>
            <a:spLocks noGrp="1"/>
          </p:cNvSpPr>
          <p:nvPr>
            <p:ph type="sldNum" sz="quarter" idx="5"/>
          </p:nvPr>
        </p:nvSpPr>
        <p:spPr/>
        <p:txBody>
          <a:bodyPr/>
          <a:lstStyle/>
          <a:p>
            <a:fld id="{A403DD1C-940F-8040-A240-C439121C9470}" type="slidenum">
              <a:rPr lang="nl-NL" smtClean="0"/>
              <a:pPr/>
              <a:t>6</a:t>
            </a:fld>
            <a:endParaRPr lang="nl-NL" dirty="0"/>
          </a:p>
        </p:txBody>
      </p:sp>
    </p:spTree>
    <p:extLst>
      <p:ext uri="{BB962C8B-B14F-4D97-AF65-F5344CB8AC3E}">
        <p14:creationId xmlns:p14="http://schemas.microsoft.com/office/powerpoint/2010/main" val="28021484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eaLnBrk="1" hangingPunct="1">
              <a:lnSpc>
                <a:spcPct val="80000"/>
              </a:lnSpc>
              <a:buNone/>
            </a:pPr>
            <a:r>
              <a:rPr lang="nl-NL" sz="1200" u="sng" dirty="0">
                <a:ea typeface="Arial"/>
                <a:cs typeface="Arial"/>
              </a:rPr>
              <a:t>Kenmerken inhoud:</a:t>
            </a:r>
          </a:p>
          <a:p>
            <a:pPr eaLnBrk="1" hangingPunct="1">
              <a:lnSpc>
                <a:spcPct val="80000"/>
              </a:lnSpc>
            </a:pPr>
            <a:r>
              <a:rPr lang="nl-NL" sz="1200" dirty="0">
                <a:ea typeface="Arial"/>
                <a:cs typeface="Arial"/>
              </a:rPr>
              <a:t>Neerslachtig </a:t>
            </a:r>
            <a:r>
              <a:rPr lang="nl-NL" sz="1200" b="1" dirty="0">
                <a:ea typeface="Arial"/>
                <a:cs typeface="Arial"/>
              </a:rPr>
              <a:t>(mineur) </a:t>
            </a:r>
            <a:r>
              <a:rPr lang="nl-NL" sz="1200" dirty="0">
                <a:ea typeface="Arial"/>
                <a:cs typeface="Arial"/>
              </a:rPr>
              <a:t>karakter: duidelijke afspiegeling van toenmalige situatie</a:t>
            </a:r>
          </a:p>
          <a:p>
            <a:pPr eaLnBrk="1" hangingPunct="1">
              <a:lnSpc>
                <a:spcPct val="80000"/>
              </a:lnSpc>
            </a:pPr>
            <a:endParaRPr lang="nl-NL" sz="1200" dirty="0">
              <a:ea typeface="Arial"/>
              <a:cs typeface="Arial"/>
            </a:endParaRPr>
          </a:p>
          <a:p>
            <a:pPr eaLnBrk="1" hangingPunct="1">
              <a:lnSpc>
                <a:spcPct val="80000"/>
              </a:lnSpc>
            </a:pPr>
            <a:r>
              <a:rPr lang="nl-NL" sz="1200" dirty="0">
                <a:ea typeface="Arial"/>
                <a:cs typeface="Arial"/>
              </a:rPr>
              <a:t>Teksten Gaan over zorgen, geen rechten voor zwarte bevolking, berusting </a:t>
            </a:r>
          </a:p>
          <a:p>
            <a:pPr eaLnBrk="1" hangingPunct="1">
              <a:lnSpc>
                <a:spcPct val="80000"/>
              </a:lnSpc>
            </a:pPr>
            <a:endParaRPr lang="nl-NL" sz="1200" dirty="0">
              <a:ea typeface="Arial"/>
              <a:cs typeface="Arial"/>
            </a:endParaRPr>
          </a:p>
          <a:p>
            <a:pPr eaLnBrk="1" hangingPunct="1">
              <a:lnSpc>
                <a:spcPct val="80000"/>
              </a:lnSpc>
            </a:pPr>
            <a:r>
              <a:rPr lang="nl-NL" sz="1200" dirty="0">
                <a:ea typeface="Arial"/>
                <a:cs typeface="Arial"/>
              </a:rPr>
              <a:t>Teksten bestaan uit 3 zinnen per couplet: 1</a:t>
            </a:r>
            <a:r>
              <a:rPr lang="nl-NL" sz="1200" baseline="30000" dirty="0">
                <a:ea typeface="Arial"/>
                <a:cs typeface="Arial"/>
              </a:rPr>
              <a:t>e</a:t>
            </a:r>
            <a:r>
              <a:rPr lang="nl-NL" sz="1200" dirty="0">
                <a:ea typeface="Arial"/>
                <a:cs typeface="Arial"/>
              </a:rPr>
              <a:t> 2 zinnen zijn hetzelfde en 3e zin is conclusie</a:t>
            </a:r>
          </a:p>
          <a:p>
            <a:pPr eaLnBrk="1" hangingPunct="1">
              <a:lnSpc>
                <a:spcPct val="80000"/>
              </a:lnSpc>
              <a:buFont typeface="Wingdings" charset="0"/>
              <a:buNone/>
            </a:pPr>
            <a:endParaRPr lang="nl-NL" sz="1200" dirty="0">
              <a:ea typeface="Arial"/>
              <a:cs typeface="Arial"/>
            </a:endParaRPr>
          </a:p>
          <a:p>
            <a:endParaRPr lang="nl-NL" dirty="0"/>
          </a:p>
        </p:txBody>
      </p:sp>
      <p:sp>
        <p:nvSpPr>
          <p:cNvPr id="4" name="Tijdelijke aanduiding voor dianummer 3"/>
          <p:cNvSpPr>
            <a:spLocks noGrp="1"/>
          </p:cNvSpPr>
          <p:nvPr>
            <p:ph type="sldNum" sz="quarter" idx="5"/>
          </p:nvPr>
        </p:nvSpPr>
        <p:spPr/>
        <p:txBody>
          <a:bodyPr/>
          <a:lstStyle/>
          <a:p>
            <a:fld id="{A403DD1C-940F-8040-A240-C439121C9470}" type="slidenum">
              <a:rPr lang="nl-NL" smtClean="0"/>
              <a:pPr/>
              <a:t>7</a:t>
            </a:fld>
            <a:endParaRPr lang="nl-NL" dirty="0"/>
          </a:p>
        </p:txBody>
      </p:sp>
    </p:spTree>
    <p:extLst>
      <p:ext uri="{BB962C8B-B14F-4D97-AF65-F5344CB8AC3E}">
        <p14:creationId xmlns:p14="http://schemas.microsoft.com/office/powerpoint/2010/main" val="14770835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80000"/>
              </a:lnSpc>
            </a:pPr>
            <a:r>
              <a:rPr lang="nl-NL" u="sng" dirty="0">
                <a:ea typeface="Arial"/>
                <a:cs typeface="Arial"/>
              </a:rPr>
              <a:t>Muzikale kenmerken: </a:t>
            </a:r>
            <a:r>
              <a:rPr lang="nl-NL" dirty="0">
                <a:ea typeface="Arial"/>
                <a:cs typeface="Arial"/>
              </a:rPr>
              <a:t>	</a:t>
            </a:r>
          </a:p>
          <a:p>
            <a:pPr>
              <a:lnSpc>
                <a:spcPct val="80000"/>
              </a:lnSpc>
            </a:pPr>
            <a:endParaRPr lang="nl-NL" dirty="0">
              <a:ea typeface="Arial"/>
              <a:cs typeface="Arial"/>
            </a:endParaRPr>
          </a:p>
          <a:p>
            <a:pPr>
              <a:lnSpc>
                <a:spcPct val="80000"/>
              </a:lnSpc>
            </a:pPr>
            <a:r>
              <a:rPr lang="nl-NL" dirty="0">
                <a:ea typeface="Arial"/>
                <a:cs typeface="Arial"/>
              </a:rPr>
              <a:t>Vast akkoordschema van 12 maten (</a:t>
            </a:r>
            <a:r>
              <a:rPr lang="nl-NL" dirty="0" err="1">
                <a:ea typeface="Arial"/>
                <a:cs typeface="Arial"/>
              </a:rPr>
              <a:t>bluesschema</a:t>
            </a:r>
            <a:r>
              <a:rPr lang="nl-NL" dirty="0">
                <a:ea typeface="Arial"/>
                <a:cs typeface="Arial"/>
              </a:rPr>
              <a:t>) </a:t>
            </a:r>
          </a:p>
          <a:p>
            <a:pPr>
              <a:lnSpc>
                <a:spcPct val="80000"/>
              </a:lnSpc>
            </a:pPr>
            <a:endParaRPr lang="nl-NL" dirty="0">
              <a:ea typeface="Arial"/>
              <a:cs typeface="Arial"/>
            </a:endParaRPr>
          </a:p>
          <a:p>
            <a:pPr>
              <a:lnSpc>
                <a:spcPct val="80000"/>
              </a:lnSpc>
            </a:pPr>
            <a:r>
              <a:rPr lang="nl-NL" b="1" dirty="0"/>
              <a:t>Dirty </a:t>
            </a:r>
            <a:r>
              <a:rPr lang="nl-NL" b="1" dirty="0" err="1"/>
              <a:t>intonation</a:t>
            </a:r>
            <a:r>
              <a:rPr lang="nl-NL" b="1" dirty="0"/>
              <a:t>:</a:t>
            </a:r>
            <a:r>
              <a:rPr lang="nl-NL" dirty="0"/>
              <a:t> expres onzuiver zingen/spelen. Zo’n valse noot noem je een </a:t>
            </a:r>
            <a:r>
              <a:rPr lang="nl-NL" b="1" dirty="0"/>
              <a:t>Blue </a:t>
            </a:r>
            <a:r>
              <a:rPr lang="nl-NL" b="1" dirty="0" err="1"/>
              <a:t>Note</a:t>
            </a:r>
            <a:r>
              <a:rPr lang="nl-NL" b="1" dirty="0"/>
              <a:t>.</a:t>
            </a:r>
          </a:p>
          <a:p>
            <a:pPr>
              <a:lnSpc>
                <a:spcPct val="80000"/>
              </a:lnSpc>
            </a:pPr>
            <a:endParaRPr lang="nl-NL" dirty="0"/>
          </a:p>
          <a:p>
            <a:pPr>
              <a:lnSpc>
                <a:spcPct val="80000"/>
              </a:lnSpc>
            </a:pPr>
            <a:r>
              <a:rPr lang="nl-NL" dirty="0">
                <a:ea typeface="Arial"/>
                <a:cs typeface="Arial"/>
              </a:rPr>
              <a:t>Slepend tempo</a:t>
            </a:r>
          </a:p>
          <a:p>
            <a:endParaRPr lang="nl-NL" dirty="0"/>
          </a:p>
        </p:txBody>
      </p:sp>
      <p:sp>
        <p:nvSpPr>
          <p:cNvPr id="4" name="Tijdelijke aanduiding voor dianummer 3"/>
          <p:cNvSpPr>
            <a:spLocks noGrp="1"/>
          </p:cNvSpPr>
          <p:nvPr>
            <p:ph type="sldNum" sz="quarter" idx="5"/>
          </p:nvPr>
        </p:nvSpPr>
        <p:spPr/>
        <p:txBody>
          <a:bodyPr/>
          <a:lstStyle/>
          <a:p>
            <a:fld id="{A403DD1C-940F-8040-A240-C439121C9470}" type="slidenum">
              <a:rPr lang="nl-NL" smtClean="0"/>
              <a:pPr/>
              <a:t>8</a:t>
            </a:fld>
            <a:endParaRPr lang="nl-NL" dirty="0"/>
          </a:p>
        </p:txBody>
      </p:sp>
    </p:spTree>
    <p:extLst>
      <p:ext uri="{BB962C8B-B14F-4D97-AF65-F5344CB8AC3E}">
        <p14:creationId xmlns:p14="http://schemas.microsoft.com/office/powerpoint/2010/main" val="21001808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eaLnBrk="1" hangingPunct="1">
              <a:lnSpc>
                <a:spcPct val="80000"/>
              </a:lnSpc>
              <a:buClr>
                <a:schemeClr val="tx1"/>
              </a:buClr>
            </a:pPr>
            <a:r>
              <a:rPr lang="nl-NL" sz="1200" dirty="0">
                <a:latin typeface="Arial" charset="0"/>
              </a:rPr>
              <a:t>Onmogelijke liefde</a:t>
            </a:r>
          </a:p>
          <a:p>
            <a:pPr eaLnBrk="1" hangingPunct="1">
              <a:lnSpc>
                <a:spcPct val="80000"/>
              </a:lnSpc>
              <a:buClr>
                <a:schemeClr val="tx1"/>
              </a:buClr>
            </a:pPr>
            <a:r>
              <a:rPr lang="nl-NL" sz="1200" dirty="0">
                <a:latin typeface="Arial" charset="0"/>
              </a:rPr>
              <a:t>Cornet levert commentaar op de tekst</a:t>
            </a:r>
          </a:p>
          <a:p>
            <a:pPr eaLnBrk="1" hangingPunct="1">
              <a:lnSpc>
                <a:spcPct val="80000"/>
              </a:lnSpc>
              <a:buClr>
                <a:schemeClr val="tx1"/>
              </a:buClr>
            </a:pPr>
            <a:r>
              <a:rPr lang="nl-NL" sz="1200" dirty="0" err="1">
                <a:latin typeface="Arial" charset="0"/>
              </a:rPr>
              <a:t>Bessie</a:t>
            </a:r>
            <a:r>
              <a:rPr lang="nl-NL" sz="1200" dirty="0">
                <a:latin typeface="Arial" charset="0"/>
              </a:rPr>
              <a:t> Smith wordt aangespoord om verder te gaan</a:t>
            </a:r>
          </a:p>
          <a:p>
            <a:pPr eaLnBrk="1" hangingPunct="1">
              <a:lnSpc>
                <a:spcPct val="80000"/>
              </a:lnSpc>
              <a:buClr>
                <a:schemeClr val="tx1"/>
              </a:buClr>
            </a:pPr>
            <a:r>
              <a:rPr lang="nl-NL" sz="1200" dirty="0">
                <a:latin typeface="Arial" charset="0"/>
              </a:rPr>
              <a:t>Blues: tekst heeft 3 zinnen per couplet, waarbij de eerste zin herhaalt wordt</a:t>
            </a:r>
          </a:p>
          <a:p>
            <a:pPr eaLnBrk="1" hangingPunct="1">
              <a:lnSpc>
                <a:spcPct val="80000"/>
              </a:lnSpc>
              <a:buClr>
                <a:schemeClr val="tx1"/>
              </a:buClr>
            </a:pPr>
            <a:r>
              <a:rPr lang="nl-NL" sz="1200" dirty="0">
                <a:latin typeface="Arial" charset="0"/>
              </a:rPr>
              <a:t>Derde zin is conclusie van voorgaande 2 zinnen</a:t>
            </a:r>
          </a:p>
          <a:p>
            <a:pPr eaLnBrk="1" hangingPunct="1">
              <a:lnSpc>
                <a:spcPct val="80000"/>
              </a:lnSpc>
              <a:buClr>
                <a:schemeClr val="tx1"/>
              </a:buClr>
            </a:pPr>
            <a:r>
              <a:rPr lang="nl-NL" sz="1200" dirty="0">
                <a:latin typeface="Arial" charset="0"/>
              </a:rPr>
              <a:t>Begeleiding is vast akkoordenschema van 12 maten</a:t>
            </a:r>
          </a:p>
          <a:p>
            <a:pPr eaLnBrk="1" hangingPunct="1">
              <a:lnSpc>
                <a:spcPct val="80000"/>
              </a:lnSpc>
              <a:buClr>
                <a:schemeClr val="tx1"/>
              </a:buClr>
            </a:pPr>
            <a:r>
              <a:rPr lang="nl-NL" sz="1200" dirty="0">
                <a:latin typeface="Arial" charset="0"/>
              </a:rPr>
              <a:t>Melodie: </a:t>
            </a:r>
            <a:r>
              <a:rPr lang="ja-JP" altLang="nl-NL" sz="1200">
                <a:latin typeface="Arial" charset="0"/>
              </a:rPr>
              <a:t>‘</a:t>
            </a:r>
            <a:r>
              <a:rPr lang="nl-NL" sz="1200" dirty="0">
                <a:latin typeface="Arial" charset="0"/>
              </a:rPr>
              <a:t>blues </a:t>
            </a:r>
            <a:r>
              <a:rPr lang="nl-NL" sz="1200" dirty="0" err="1">
                <a:latin typeface="Arial" charset="0"/>
              </a:rPr>
              <a:t>notes</a:t>
            </a:r>
            <a:r>
              <a:rPr lang="ja-JP" altLang="nl-NL" sz="1200">
                <a:latin typeface="Arial" charset="0"/>
              </a:rPr>
              <a:t>’</a:t>
            </a:r>
            <a:r>
              <a:rPr lang="nl-NL" sz="1200" dirty="0">
                <a:latin typeface="Arial" charset="0"/>
              </a:rPr>
              <a:t>: noten die spanning oproepen</a:t>
            </a:r>
          </a:p>
          <a:p>
            <a:pPr eaLnBrk="1" hangingPunct="1">
              <a:lnSpc>
                <a:spcPct val="80000"/>
              </a:lnSpc>
              <a:buClr>
                <a:schemeClr val="tx1"/>
              </a:buClr>
            </a:pPr>
            <a:r>
              <a:rPr lang="nl-NL" sz="1200" dirty="0">
                <a:latin typeface="Arial" charset="0"/>
              </a:rPr>
              <a:t>Toon wordt vaak expres onzuiver ingezet </a:t>
            </a:r>
            <a:r>
              <a:rPr lang="ja-JP" altLang="nl-NL" sz="1200">
                <a:latin typeface="Arial" charset="0"/>
              </a:rPr>
              <a:t>‘</a:t>
            </a:r>
            <a:r>
              <a:rPr lang="nl-NL" sz="1200" dirty="0">
                <a:latin typeface="Arial" charset="0"/>
              </a:rPr>
              <a:t>dirty </a:t>
            </a:r>
            <a:r>
              <a:rPr lang="nl-NL" sz="1200" dirty="0" err="1">
                <a:latin typeface="Arial" charset="0"/>
              </a:rPr>
              <a:t>intonation</a:t>
            </a:r>
            <a:r>
              <a:rPr lang="ja-JP" altLang="nl-NL" sz="1200">
                <a:latin typeface="Arial" charset="0"/>
              </a:rPr>
              <a:t>’</a:t>
            </a:r>
            <a:endParaRPr lang="nl-NL" sz="1200" dirty="0">
              <a:latin typeface="Arial" charset="0"/>
            </a:endParaRPr>
          </a:p>
          <a:p>
            <a:pPr eaLnBrk="1" hangingPunct="1">
              <a:lnSpc>
                <a:spcPct val="80000"/>
              </a:lnSpc>
              <a:buClr>
                <a:schemeClr val="tx1"/>
              </a:buClr>
            </a:pPr>
            <a:r>
              <a:rPr lang="nl-NL" sz="1200" dirty="0">
                <a:latin typeface="Arial" charset="0"/>
              </a:rPr>
              <a:t>Meeste blues in slepend tempo gespeeld</a:t>
            </a:r>
          </a:p>
          <a:p>
            <a:endParaRPr lang="nl-NL" dirty="0"/>
          </a:p>
        </p:txBody>
      </p:sp>
      <p:sp>
        <p:nvSpPr>
          <p:cNvPr id="4" name="Tijdelijke aanduiding voor dianummer 3"/>
          <p:cNvSpPr>
            <a:spLocks noGrp="1"/>
          </p:cNvSpPr>
          <p:nvPr>
            <p:ph type="sldNum" sz="quarter" idx="5"/>
          </p:nvPr>
        </p:nvSpPr>
        <p:spPr/>
        <p:txBody>
          <a:bodyPr/>
          <a:lstStyle/>
          <a:p>
            <a:fld id="{A403DD1C-940F-8040-A240-C439121C9470}" type="slidenum">
              <a:rPr lang="nl-NL" smtClean="0"/>
              <a:pPr/>
              <a:t>9</a:t>
            </a:fld>
            <a:endParaRPr lang="nl-NL" dirty="0"/>
          </a:p>
        </p:txBody>
      </p:sp>
    </p:spTree>
    <p:extLst>
      <p:ext uri="{BB962C8B-B14F-4D97-AF65-F5344CB8AC3E}">
        <p14:creationId xmlns:p14="http://schemas.microsoft.com/office/powerpoint/2010/main" val="24750407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l-NL" dirty="0">
                <a:latin typeface="Arial" panose="020B0604020202020204" pitchFamily="34" charset="0"/>
                <a:ea typeface="Arial"/>
                <a:cs typeface="Arial" panose="020B0604020202020204" pitchFamily="34" charset="0"/>
              </a:rPr>
              <a:t>Havenstad New Orleans: </a:t>
            </a:r>
            <a:r>
              <a:rPr lang="nl-NL" dirty="0">
                <a:latin typeface="Arial" panose="020B0604020202020204" pitchFamily="34" charset="0"/>
                <a:cs typeface="Arial" panose="020B0604020202020204" pitchFamily="34" charset="0"/>
              </a:rPr>
              <a:t>Franse kolonisten, Spanjaarden, Mexicanen, Indianen en Afro Amerikanen. </a:t>
            </a:r>
            <a:r>
              <a:rPr lang="nl-NL" dirty="0">
                <a:latin typeface="Arial" panose="020B0604020202020204" pitchFamily="34" charset="0"/>
                <a:ea typeface="Arial"/>
                <a:cs typeface="Arial" panose="020B0604020202020204" pitchFamily="34" charset="0"/>
              </a:rPr>
              <a:t>Veel orkesten spelen ragtime en blues.</a:t>
            </a:r>
          </a:p>
          <a:p>
            <a:pPr marL="0" marR="0" lvl="0" indent="0" algn="l" defTabSz="457200" rtl="0" eaLnBrk="1" fontAlgn="auto" latinLnBrk="0" hangingPunct="1">
              <a:lnSpc>
                <a:spcPct val="100000"/>
              </a:lnSpc>
              <a:spcBef>
                <a:spcPts val="0"/>
              </a:spcBef>
              <a:spcAft>
                <a:spcPts val="0"/>
              </a:spcAft>
              <a:buClrTx/>
              <a:buSzTx/>
              <a:buFontTx/>
              <a:buNone/>
              <a:tabLst/>
              <a:defRPr/>
            </a:pPr>
            <a:endParaRPr lang="nl-NL" dirty="0">
              <a:latin typeface="Arial" panose="020B0604020202020204" pitchFamily="34" charset="0"/>
              <a:ea typeface="Arial"/>
              <a:cs typeface="Arial" panose="020B0604020202020204" pitchFamily="34" charset="0"/>
            </a:endParaRPr>
          </a:p>
          <a:p>
            <a:pPr eaLnBrk="1" hangingPunct="1">
              <a:lnSpc>
                <a:spcPct val="80000"/>
              </a:lnSpc>
            </a:pPr>
            <a:r>
              <a:rPr lang="nl-NL" b="1" dirty="0">
                <a:latin typeface="Arial" panose="020B0604020202020204" pitchFamily="34" charset="0"/>
                <a:cs typeface="Arial" panose="020B0604020202020204" pitchFamily="34" charset="0"/>
              </a:rPr>
              <a:t>Dixieland: </a:t>
            </a:r>
            <a:r>
              <a:rPr lang="nl-NL" dirty="0">
                <a:latin typeface="Arial" panose="020B0604020202020204" pitchFamily="34" charset="0"/>
                <a:cs typeface="Arial" panose="020B0604020202020204" pitchFamily="34" charset="0"/>
              </a:rPr>
              <a:t>eerste Jazz . Alle instrumenten die voorhanden waren deden mee.</a:t>
            </a:r>
            <a:r>
              <a:rPr lang="nl-NL" b="1" dirty="0">
                <a:latin typeface="Arial" panose="020B0604020202020204" pitchFamily="34" charset="0"/>
                <a:cs typeface="Arial" panose="020B0604020202020204" pitchFamily="34" charset="0"/>
              </a:rPr>
              <a:t> </a:t>
            </a:r>
            <a:r>
              <a:rPr lang="nl-NL" dirty="0">
                <a:latin typeface="Arial" panose="020B0604020202020204" pitchFamily="34" charset="0"/>
                <a:cs typeface="Arial" panose="020B0604020202020204" pitchFamily="34" charset="0"/>
              </a:rPr>
              <a:t>Ieder instrument speelt zijn eigen melodielijn. Ieder instrument heeft zijn eigen functie. </a:t>
            </a:r>
          </a:p>
          <a:p>
            <a:pPr eaLnBrk="1" hangingPunct="1">
              <a:lnSpc>
                <a:spcPct val="80000"/>
              </a:lnSpc>
            </a:pPr>
            <a:r>
              <a:rPr lang="nl-NL" dirty="0">
                <a:latin typeface="Arial" panose="020B0604020202020204" pitchFamily="34" charset="0"/>
                <a:ea typeface="Arial"/>
                <a:cs typeface="Arial" panose="020B0604020202020204" pitchFamily="34" charset="0"/>
              </a:rPr>
              <a:t>Melodie-instrumenten: Trompet / Trombone / Klarinet</a:t>
            </a:r>
          </a:p>
          <a:p>
            <a:pPr eaLnBrk="1" hangingPunct="1">
              <a:lnSpc>
                <a:spcPct val="80000"/>
              </a:lnSpc>
            </a:pPr>
            <a:r>
              <a:rPr lang="nl-NL" dirty="0" err="1">
                <a:latin typeface="Arial" panose="020B0604020202020204" pitchFamily="34" charset="0"/>
                <a:ea typeface="Arial"/>
                <a:cs typeface="Arial" panose="020B0604020202020204" pitchFamily="34" charset="0"/>
              </a:rPr>
              <a:t>Ritme-sectie</a:t>
            </a:r>
            <a:r>
              <a:rPr lang="nl-NL" dirty="0">
                <a:latin typeface="Arial" panose="020B0604020202020204" pitchFamily="34" charset="0"/>
                <a:ea typeface="Arial"/>
                <a:cs typeface="Arial" panose="020B0604020202020204" pitchFamily="34" charset="0"/>
              </a:rPr>
              <a:t>: Drums/piano/bas/gitaar</a:t>
            </a:r>
          </a:p>
          <a:p>
            <a:pPr eaLnBrk="1" hangingPunct="1">
              <a:lnSpc>
                <a:spcPct val="80000"/>
              </a:lnSpc>
              <a:buFont typeface="Wingdings" charset="0"/>
              <a:buNone/>
            </a:pPr>
            <a:r>
              <a:rPr lang="nl-NL" dirty="0">
                <a:latin typeface="Arial" panose="020B0604020202020204" pitchFamily="34" charset="0"/>
                <a:ea typeface="Arial"/>
                <a:cs typeface="Arial" panose="020B0604020202020204" pitchFamily="34" charset="0"/>
              </a:rPr>
              <a:t>Kenmerkend: collectieve improvisaties door blazers</a:t>
            </a:r>
          </a:p>
          <a:p>
            <a:pPr marL="0" marR="0" lvl="0" indent="0" algn="l" defTabSz="457200" rtl="0" eaLnBrk="1" fontAlgn="auto" latinLnBrk="0" hangingPunct="1">
              <a:lnSpc>
                <a:spcPct val="100000"/>
              </a:lnSpc>
              <a:spcBef>
                <a:spcPts val="0"/>
              </a:spcBef>
              <a:spcAft>
                <a:spcPts val="0"/>
              </a:spcAft>
              <a:buClrTx/>
              <a:buSzTx/>
              <a:buFontTx/>
              <a:buNone/>
              <a:tabLst/>
              <a:defRPr/>
            </a:pPr>
            <a:endParaRPr lang="nl-NL" dirty="0">
              <a:latin typeface="Arial" panose="020B0604020202020204" pitchFamily="34" charset="0"/>
              <a:ea typeface="Arial"/>
              <a:cs typeface="Arial" panose="020B0604020202020204" pitchFamily="34" charset="0"/>
            </a:endParaRPr>
          </a:p>
          <a:p>
            <a:r>
              <a:rPr lang="nl-NL" b="1" dirty="0">
                <a:latin typeface="Arial" panose="020B0604020202020204" pitchFamily="34" charset="0"/>
                <a:cs typeface="Arial" panose="020B0604020202020204" pitchFamily="34" charset="0"/>
              </a:rPr>
              <a:t>Swing &amp; Bigband </a:t>
            </a:r>
            <a:r>
              <a:rPr lang="nl-NL" dirty="0">
                <a:latin typeface="Arial" panose="020B0604020202020204" pitchFamily="34" charset="0"/>
                <a:cs typeface="Arial" panose="020B0604020202020204" pitchFamily="34" charset="0"/>
              </a:rPr>
              <a:t>De bands worden steeds groter. </a:t>
            </a:r>
            <a:r>
              <a:rPr lang="nl-NL" b="1" dirty="0">
                <a:latin typeface="Arial" panose="020B0604020202020204" pitchFamily="34" charset="0"/>
                <a:cs typeface="Arial" panose="020B0604020202020204" pitchFamily="34" charset="0"/>
              </a:rPr>
              <a:t>Glenn Miller </a:t>
            </a:r>
            <a:r>
              <a:rPr lang="nl-NL" dirty="0">
                <a:latin typeface="Arial" panose="020B0604020202020204" pitchFamily="34" charset="0"/>
                <a:cs typeface="Arial" panose="020B0604020202020204" pitchFamily="34" charset="0"/>
              </a:rPr>
              <a:t>legde de basisbezetting voor de Bigband. Bezetting: 4 trompetten, 4 trombones, 4 saxen 1 klarinet, Piano, Bas, Gitaar en drums. Vaak met zang. Erg dansbare muziek: Swing Jazz</a:t>
            </a:r>
          </a:p>
          <a:p>
            <a:endParaRPr lang="nl-NL" dirty="0">
              <a:latin typeface="Arial" panose="020B0604020202020204" pitchFamily="34" charset="0"/>
              <a:cs typeface="Arial" panose="020B0604020202020204" pitchFamily="34" charset="0"/>
            </a:endParaRPr>
          </a:p>
          <a:p>
            <a:r>
              <a:rPr lang="nl-NL" b="1" dirty="0">
                <a:latin typeface="Arial" panose="020B0604020202020204" pitchFamily="34" charset="0"/>
                <a:cs typeface="Arial" panose="020B0604020202020204" pitchFamily="34" charset="0"/>
              </a:rPr>
              <a:t>Bebop </a:t>
            </a:r>
            <a:r>
              <a:rPr lang="nl-NL" dirty="0">
                <a:latin typeface="Arial" panose="020B0604020202020204" pitchFamily="34" charset="0"/>
                <a:cs typeface="Arial" panose="020B0604020202020204" pitchFamily="34" charset="0"/>
              </a:rPr>
              <a:t>Snelle improvisatie muziek. Bijna niet op te dansen</a:t>
            </a:r>
          </a:p>
          <a:p>
            <a:endParaRPr lang="nl-NL" dirty="0">
              <a:latin typeface="Arial" panose="020B0604020202020204" pitchFamily="34" charset="0"/>
              <a:cs typeface="Arial" panose="020B0604020202020204" pitchFamily="34" charset="0"/>
            </a:endParaRPr>
          </a:p>
          <a:p>
            <a:endParaRPr lang="nl-NL" dirty="0"/>
          </a:p>
        </p:txBody>
      </p:sp>
      <p:sp>
        <p:nvSpPr>
          <p:cNvPr id="4" name="Tijdelijke aanduiding voor dianummer 3"/>
          <p:cNvSpPr>
            <a:spLocks noGrp="1"/>
          </p:cNvSpPr>
          <p:nvPr>
            <p:ph type="sldNum" sz="quarter" idx="5"/>
          </p:nvPr>
        </p:nvSpPr>
        <p:spPr/>
        <p:txBody>
          <a:bodyPr/>
          <a:lstStyle/>
          <a:p>
            <a:fld id="{A403DD1C-940F-8040-A240-C439121C9470}" type="slidenum">
              <a:rPr lang="nl-NL" smtClean="0"/>
              <a:pPr/>
              <a:t>10</a:t>
            </a:fld>
            <a:endParaRPr lang="nl-NL" dirty="0"/>
          </a:p>
        </p:txBody>
      </p:sp>
    </p:spTree>
    <p:extLst>
      <p:ext uri="{BB962C8B-B14F-4D97-AF65-F5344CB8AC3E}">
        <p14:creationId xmlns:p14="http://schemas.microsoft.com/office/powerpoint/2010/main" val="28645437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102240" y="2386744"/>
            <a:ext cx="6939520" cy="1645920"/>
          </a:xfrm>
          <a:solidFill>
            <a:srgbClr val="FFFFFF"/>
          </a:solidFill>
          <a:ln w="38100">
            <a:solidFill>
              <a:srgbClr val="404040"/>
            </a:solidFill>
          </a:ln>
        </p:spPr>
        <p:txBody>
          <a:bodyPr lIns="274320" rIns="274320" anchor="ctr" anchorCtr="1">
            <a:normAutofit/>
          </a:bodyPr>
          <a:lstStyle>
            <a:lvl1pPr algn="ctr">
              <a:defRPr sz="3500">
                <a:solidFill>
                  <a:srgbClr val="262626"/>
                </a:solidFill>
              </a:defRPr>
            </a:lvl1pPr>
          </a:lstStyle>
          <a:p>
            <a:r>
              <a:rPr lang="nl-NL"/>
              <a:t>Klik om stijl te bewerken</a:t>
            </a:r>
            <a:endParaRPr lang="en-US" dirty="0"/>
          </a:p>
        </p:txBody>
      </p:sp>
      <p:sp>
        <p:nvSpPr>
          <p:cNvPr id="3" name="Subtitle 2"/>
          <p:cNvSpPr>
            <a:spLocks noGrp="1"/>
          </p:cNvSpPr>
          <p:nvPr>
            <p:ph type="subTitle" idx="1"/>
          </p:nvPr>
        </p:nvSpPr>
        <p:spPr>
          <a:xfrm>
            <a:off x="2021396" y="4352544"/>
            <a:ext cx="5101209" cy="1239894"/>
          </a:xfrm>
          <a:noFill/>
        </p:spPr>
        <p:txBody>
          <a:bodyPr>
            <a:normAutofit/>
          </a:bodyPr>
          <a:lstStyle>
            <a:lvl1pPr marL="0" indent="0" algn="ctr">
              <a:buNone/>
              <a:defRPr sz="1900">
                <a:solidFill>
                  <a:schemeClr val="tx1">
                    <a:lumMod val="75000"/>
                    <a:lumOff val="25000"/>
                  </a:schemeClr>
                </a:solidFill>
              </a:defRPr>
            </a:lvl1pPr>
            <a:lvl2pPr marL="457200" indent="0" algn="ctr">
              <a:buNone/>
              <a:defRPr sz="19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en-US" dirty="0"/>
          </a:p>
        </p:txBody>
      </p:sp>
      <p:sp>
        <p:nvSpPr>
          <p:cNvPr id="7" name="Date Placeholder 6"/>
          <p:cNvSpPr>
            <a:spLocks noGrp="1"/>
          </p:cNvSpPr>
          <p:nvPr>
            <p:ph type="dt" sz="half" idx="10"/>
          </p:nvPr>
        </p:nvSpPr>
        <p:spPr/>
        <p:txBody>
          <a:bodyPr/>
          <a:lstStyle/>
          <a:p>
            <a:fld id="{6BFECD78-3C8E-49F2-8FAB-59489D168ABB}" type="datetimeFigureOut">
              <a:rPr lang="en-US" smtClean="0"/>
              <a:t>1/31/20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FB56013-B943-42BA-886F-6F9D4EB85E9D}" type="slidenum">
              <a:rPr lang="en-US" smtClean="0"/>
              <a:t>‹nr.›</a:t>
            </a:fld>
            <a:endParaRPr lang="en-US"/>
          </a:p>
        </p:txBody>
      </p:sp>
    </p:spTree>
    <p:extLst>
      <p:ext uri="{BB962C8B-B14F-4D97-AF65-F5344CB8AC3E}">
        <p14:creationId xmlns:p14="http://schemas.microsoft.com/office/powerpoint/2010/main" val="2163948894"/>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Vertical Text Placeholder 2"/>
          <p:cNvSpPr>
            <a:spLocks noGrp="1"/>
          </p:cNvSpPr>
          <p:nvPr>
            <p:ph type="body" orient="vert" idx="1"/>
          </p:nvPr>
        </p:nvSpPr>
        <p:spPr/>
        <p:txBody>
          <a:bodyPr vert="eaVert"/>
          <a:lstStyle/>
          <a:p>
            <a:pPr lvl="0"/>
            <a:r>
              <a:rPr lang="nl-NL"/>
              <a:t>Tekststijl van het model bewerken
Tweede niveau
Derde niveau
Vierde niveau
Vijfde niveau</a:t>
            </a:r>
            <a:endParaRPr lang="en-US" dirty="0"/>
          </a:p>
        </p:txBody>
      </p:sp>
      <p:sp>
        <p:nvSpPr>
          <p:cNvPr id="4" name="Date Placeholder 3"/>
          <p:cNvSpPr>
            <a:spLocks noGrp="1"/>
          </p:cNvSpPr>
          <p:nvPr>
            <p:ph type="dt" sz="half" idx="10"/>
          </p:nvPr>
        </p:nvSpPr>
        <p:spPr/>
        <p:txBody>
          <a:bodyPr/>
          <a:lstStyle/>
          <a:p>
            <a:fld id="{6BFECD78-3C8E-49F2-8FAB-59489D168ABB}" type="datetimeFigureOut">
              <a:rPr lang="en-US" smtClean="0"/>
              <a:t>1/31/20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‹nr.›</a:t>
            </a:fld>
            <a:endParaRPr lang="en-US"/>
          </a:p>
        </p:txBody>
      </p:sp>
    </p:spTree>
    <p:extLst>
      <p:ext uri="{BB962C8B-B14F-4D97-AF65-F5344CB8AC3E}">
        <p14:creationId xmlns:p14="http://schemas.microsoft.com/office/powerpoint/2010/main" val="40096828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89834" y="937260"/>
            <a:ext cx="1053966" cy="4983480"/>
          </a:xfrm>
        </p:spPr>
        <p:txBody>
          <a:bodyPr vert="eaVert"/>
          <a:lstStyle/>
          <a:p>
            <a:r>
              <a:rPr lang="nl-NL"/>
              <a:t>Klik om stijl te bewerken</a:t>
            </a:r>
            <a:endParaRPr lang="en-US" dirty="0"/>
          </a:p>
        </p:txBody>
      </p:sp>
      <p:sp>
        <p:nvSpPr>
          <p:cNvPr id="3" name="Vertical Text Placeholder 2"/>
          <p:cNvSpPr>
            <a:spLocks noGrp="1"/>
          </p:cNvSpPr>
          <p:nvPr>
            <p:ph type="body" orient="vert" idx="1"/>
          </p:nvPr>
        </p:nvSpPr>
        <p:spPr>
          <a:xfrm>
            <a:off x="1606046" y="937260"/>
            <a:ext cx="4716174" cy="4983480"/>
          </a:xfrm>
        </p:spPr>
        <p:txBody>
          <a:bodyPr vert="eaVert"/>
          <a:lstStyle/>
          <a:p>
            <a:pPr lvl="0"/>
            <a:r>
              <a:rPr lang="nl-NL"/>
              <a:t>Tekststijl van het model bewerken
Tweede niveau
Derde niveau
Vierde niveau
Vijfde niveau</a:t>
            </a:r>
            <a:endParaRPr lang="en-US" dirty="0"/>
          </a:p>
        </p:txBody>
      </p:sp>
      <p:sp>
        <p:nvSpPr>
          <p:cNvPr id="4" name="Date Placeholder 3"/>
          <p:cNvSpPr>
            <a:spLocks noGrp="1"/>
          </p:cNvSpPr>
          <p:nvPr>
            <p:ph type="dt" sz="half" idx="10"/>
          </p:nvPr>
        </p:nvSpPr>
        <p:spPr/>
        <p:txBody>
          <a:bodyPr/>
          <a:lstStyle/>
          <a:p>
            <a:fld id="{6BFECD78-3C8E-49F2-8FAB-59489D168ABB}" type="datetimeFigureOut">
              <a:rPr lang="en-US" smtClean="0"/>
              <a:t>1/31/20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‹nr.›</a:t>
            </a:fld>
            <a:endParaRPr lang="en-US"/>
          </a:p>
        </p:txBody>
      </p:sp>
    </p:spTree>
    <p:extLst>
      <p:ext uri="{BB962C8B-B14F-4D97-AF65-F5344CB8AC3E}">
        <p14:creationId xmlns:p14="http://schemas.microsoft.com/office/powerpoint/2010/main" val="21241850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cSld name="Titel, tekst en illustratie">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p>
            <a:r>
              <a:rPr lang="nl-NL"/>
              <a:t>Klik om de stijl te bewerken</a:t>
            </a:r>
          </a:p>
        </p:txBody>
      </p:sp>
      <p:sp>
        <p:nvSpPr>
          <p:cNvPr id="3" name="Tijdelijke aanduiding voor tekst 2"/>
          <p:cNvSpPr>
            <a:spLocks noGrp="1"/>
          </p:cNvSpPr>
          <p:nvPr>
            <p:ph type="body" sz="half" idx="1"/>
          </p:nvPr>
        </p:nvSpPr>
        <p:spPr>
          <a:xfrm>
            <a:off x="457200" y="1600200"/>
            <a:ext cx="4038600" cy="4525963"/>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llustratie 3"/>
          <p:cNvSpPr>
            <a:spLocks noGrp="1"/>
          </p:cNvSpPr>
          <p:nvPr>
            <p:ph type="clipArt" sz="half" idx="2"/>
          </p:nvPr>
        </p:nvSpPr>
        <p:spPr>
          <a:xfrm>
            <a:off x="4648200" y="1600200"/>
            <a:ext cx="4038600" cy="4525963"/>
          </a:xfrm>
        </p:spPr>
        <p:txBody>
          <a:bodyPr/>
          <a:lstStyle/>
          <a:p>
            <a:pPr lvl="0"/>
            <a:endParaRPr lang="nl-NL" noProof="0"/>
          </a:p>
        </p:txBody>
      </p:sp>
      <p:sp>
        <p:nvSpPr>
          <p:cNvPr id="5" name="Rectangle 4"/>
          <p:cNvSpPr>
            <a:spLocks noGrp="1" noChangeArrowheads="1"/>
          </p:cNvSpPr>
          <p:nvPr>
            <p:ph type="dt" sz="half" idx="10"/>
          </p:nvPr>
        </p:nvSpPr>
        <p:spPr>
          <a:ln/>
        </p:spPr>
        <p:txBody>
          <a:bodyPr/>
          <a:lstStyle>
            <a:lvl1pPr>
              <a:defRPr/>
            </a:lvl1pPr>
          </a:lstStyle>
          <a:p>
            <a:pPr>
              <a:defRPr/>
            </a:pPr>
            <a:endParaRPr lang="nl-NL"/>
          </a:p>
        </p:txBody>
      </p:sp>
      <p:sp>
        <p:nvSpPr>
          <p:cNvPr id="6" name="Rectangle 5"/>
          <p:cNvSpPr>
            <a:spLocks noGrp="1" noChangeArrowheads="1"/>
          </p:cNvSpPr>
          <p:nvPr>
            <p:ph type="ftr" sz="quarter" idx="11"/>
          </p:nvPr>
        </p:nvSpPr>
        <p:spPr>
          <a:ln/>
        </p:spPr>
        <p:txBody>
          <a:bodyPr/>
          <a:lstStyle>
            <a:lvl1pPr>
              <a:defRPr/>
            </a:lvl1pPr>
          </a:lstStyle>
          <a:p>
            <a:pPr>
              <a:defRPr/>
            </a:pPr>
            <a:endParaRPr lang="nl-NL"/>
          </a:p>
        </p:txBody>
      </p:sp>
      <p:sp>
        <p:nvSpPr>
          <p:cNvPr id="7" name="Rectangle 6"/>
          <p:cNvSpPr>
            <a:spLocks noGrp="1" noChangeArrowheads="1"/>
          </p:cNvSpPr>
          <p:nvPr>
            <p:ph type="sldNum" sz="quarter" idx="12"/>
          </p:nvPr>
        </p:nvSpPr>
        <p:spPr>
          <a:ln/>
        </p:spPr>
        <p:txBody>
          <a:bodyPr/>
          <a:lstStyle>
            <a:lvl1pPr>
              <a:defRPr/>
            </a:lvl1pPr>
          </a:lstStyle>
          <a:p>
            <a:fld id="{67E13A57-9D5B-F94F-8628-4EEAED88160E}" type="slidenum">
              <a:rPr lang="nl-NL"/>
              <a:pPr/>
              <a:t>‹nr.›</a:t>
            </a:fld>
            <a:endParaRPr lang="nl-NL"/>
          </a:p>
        </p:txBody>
      </p:sp>
    </p:spTree>
    <p:extLst>
      <p:ext uri="{BB962C8B-B14F-4D97-AF65-F5344CB8AC3E}">
        <p14:creationId xmlns:p14="http://schemas.microsoft.com/office/powerpoint/2010/main" val="29865996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nl-NL"/>
              <a:t>Click to edit Master title style</a:t>
            </a:r>
            <a:endParaRPr lang="en-US"/>
          </a:p>
        </p:txBody>
      </p:sp>
      <p:sp>
        <p:nvSpPr>
          <p:cNvPr id="3" name="Text Placeholder 2"/>
          <p:cNvSpPr>
            <a:spLocks noGrp="1"/>
          </p:cNvSpPr>
          <p:nvPr>
            <p:ph type="body" sz="half" idx="1"/>
          </p:nvPr>
        </p:nvSpPr>
        <p:spPr>
          <a:xfrm>
            <a:off x="457200" y="1600200"/>
            <a:ext cx="4038600" cy="4495800"/>
          </a:xfrm>
        </p:spPr>
        <p:txBody>
          <a:bodyPr/>
          <a:lstStyle/>
          <a:p>
            <a:pPr lvl="0"/>
            <a:r>
              <a:rPr lang="nl-NL"/>
              <a:t>Click to edit Master text styles</a:t>
            </a:r>
          </a:p>
          <a:p>
            <a:pPr lvl="1"/>
            <a:r>
              <a:rPr lang="nl-NL"/>
              <a:t>Second level</a:t>
            </a:r>
          </a:p>
          <a:p>
            <a:pPr lvl="2"/>
            <a:r>
              <a:rPr lang="nl-NL"/>
              <a:t>Third level</a:t>
            </a:r>
          </a:p>
          <a:p>
            <a:pPr lvl="3"/>
            <a:r>
              <a:rPr lang="nl-NL"/>
              <a:t>Fourth level</a:t>
            </a:r>
          </a:p>
          <a:p>
            <a:pPr lvl="4"/>
            <a:r>
              <a:rPr lang="nl-NL"/>
              <a:t>Fifth level</a:t>
            </a:r>
            <a:endParaRPr lang="en-US"/>
          </a:p>
        </p:txBody>
      </p:sp>
      <p:sp>
        <p:nvSpPr>
          <p:cNvPr id="4" name="Content Placeholder 3"/>
          <p:cNvSpPr>
            <a:spLocks noGrp="1"/>
          </p:cNvSpPr>
          <p:nvPr>
            <p:ph sz="half" idx="2"/>
          </p:nvPr>
        </p:nvSpPr>
        <p:spPr>
          <a:xfrm>
            <a:off x="4648200" y="1600200"/>
            <a:ext cx="4038600" cy="4495800"/>
          </a:xfrm>
        </p:spPr>
        <p:txBody>
          <a:bodyPr/>
          <a:lstStyle/>
          <a:p>
            <a:pPr lvl="0"/>
            <a:r>
              <a:rPr lang="nl-NL"/>
              <a:t>Click to edit Master text styles</a:t>
            </a:r>
          </a:p>
          <a:p>
            <a:pPr lvl="1"/>
            <a:r>
              <a:rPr lang="nl-NL"/>
              <a:t>Second level</a:t>
            </a:r>
          </a:p>
          <a:p>
            <a:pPr lvl="2"/>
            <a:r>
              <a:rPr lang="nl-NL"/>
              <a:t>Third level</a:t>
            </a:r>
          </a:p>
          <a:p>
            <a:pPr lvl="3"/>
            <a:r>
              <a:rPr lang="nl-NL"/>
              <a:t>Fourth level</a:t>
            </a:r>
          </a:p>
          <a:p>
            <a:pPr lvl="4"/>
            <a:r>
              <a:rPr lang="nl-NL"/>
              <a:t>Fifth level</a:t>
            </a:r>
            <a:endParaRPr lang="en-US"/>
          </a:p>
        </p:txBody>
      </p:sp>
      <p:sp>
        <p:nvSpPr>
          <p:cNvPr id="5" name="Rectangle 7"/>
          <p:cNvSpPr>
            <a:spLocks noGrp="1" noChangeArrowheads="1"/>
          </p:cNvSpPr>
          <p:nvPr>
            <p:ph type="dt" sz="half" idx="10"/>
          </p:nvPr>
        </p:nvSpPr>
        <p:spPr>
          <a:ln/>
        </p:spPr>
        <p:txBody>
          <a:bodyPr/>
          <a:lstStyle>
            <a:lvl1pPr>
              <a:defRPr/>
            </a:lvl1pPr>
          </a:lstStyle>
          <a:p>
            <a:endParaRPr lang="nl-NL"/>
          </a:p>
        </p:txBody>
      </p:sp>
      <p:sp>
        <p:nvSpPr>
          <p:cNvPr id="6" name="Rectangle 8"/>
          <p:cNvSpPr>
            <a:spLocks noGrp="1" noChangeArrowheads="1"/>
          </p:cNvSpPr>
          <p:nvPr>
            <p:ph type="ftr" sz="quarter" idx="11"/>
          </p:nvPr>
        </p:nvSpPr>
        <p:spPr>
          <a:ln/>
        </p:spPr>
        <p:txBody>
          <a:bodyPr/>
          <a:lstStyle>
            <a:lvl1pPr>
              <a:defRPr/>
            </a:lvl1pPr>
          </a:lstStyle>
          <a:p>
            <a:endParaRPr lang="nl-NL"/>
          </a:p>
        </p:txBody>
      </p:sp>
      <p:sp>
        <p:nvSpPr>
          <p:cNvPr id="7" name="Rectangle 9"/>
          <p:cNvSpPr>
            <a:spLocks noGrp="1" noChangeArrowheads="1"/>
          </p:cNvSpPr>
          <p:nvPr>
            <p:ph type="sldNum" sz="quarter" idx="12"/>
          </p:nvPr>
        </p:nvSpPr>
        <p:spPr>
          <a:ln/>
        </p:spPr>
        <p:txBody>
          <a:bodyPr/>
          <a:lstStyle>
            <a:lvl1pPr>
              <a:defRPr/>
            </a:lvl1pPr>
          </a:lstStyle>
          <a:p>
            <a:fld id="{DEC81172-E05E-FC47-B968-3174E4C6F123}" type="slidenum">
              <a:rPr lang="nl-NL"/>
              <a:pPr/>
              <a:t>‹nr.›</a:t>
            </a:fld>
            <a:endParaRPr lang="nl-NL"/>
          </a:p>
        </p:txBody>
      </p:sp>
    </p:spTree>
    <p:extLst>
      <p:ext uri="{BB962C8B-B14F-4D97-AF65-F5344CB8AC3E}">
        <p14:creationId xmlns:p14="http://schemas.microsoft.com/office/powerpoint/2010/main" val="9071670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clipArtAndTx">
  <p:cSld name="Titel, illustratie en tekst">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p>
            <a:r>
              <a:rPr lang="nl-NL"/>
              <a:t>Klik om de stijl te bewerken</a:t>
            </a:r>
          </a:p>
        </p:txBody>
      </p:sp>
      <p:sp>
        <p:nvSpPr>
          <p:cNvPr id="3" name="Tijdelijke aanduiding voor illustratie 2"/>
          <p:cNvSpPr>
            <a:spLocks noGrp="1"/>
          </p:cNvSpPr>
          <p:nvPr>
            <p:ph type="clipArt" sz="half" idx="1"/>
          </p:nvPr>
        </p:nvSpPr>
        <p:spPr>
          <a:xfrm>
            <a:off x="457200" y="1600200"/>
            <a:ext cx="4038600" cy="4525963"/>
          </a:xfrm>
        </p:spPr>
        <p:txBody>
          <a:bodyPr/>
          <a:lstStyle/>
          <a:p>
            <a:pPr lvl="0"/>
            <a:endParaRPr lang="nl-NL" noProof="0"/>
          </a:p>
        </p:txBody>
      </p:sp>
      <p:sp>
        <p:nvSpPr>
          <p:cNvPr id="4" name="Tijdelijke aanduiding voor tekst 3"/>
          <p:cNvSpPr>
            <a:spLocks noGrp="1"/>
          </p:cNvSpPr>
          <p:nvPr>
            <p:ph type="body" sz="half" idx="2"/>
          </p:nvPr>
        </p:nvSpPr>
        <p:spPr>
          <a:xfrm>
            <a:off x="4648200" y="1600200"/>
            <a:ext cx="4038600" cy="4525963"/>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Rectangle 4"/>
          <p:cNvSpPr>
            <a:spLocks noGrp="1" noChangeArrowheads="1"/>
          </p:cNvSpPr>
          <p:nvPr>
            <p:ph type="dt" sz="half" idx="10"/>
          </p:nvPr>
        </p:nvSpPr>
        <p:spPr>
          <a:ln/>
        </p:spPr>
        <p:txBody>
          <a:bodyPr/>
          <a:lstStyle>
            <a:lvl1pPr>
              <a:defRPr/>
            </a:lvl1pPr>
          </a:lstStyle>
          <a:p>
            <a:pPr>
              <a:defRPr/>
            </a:pPr>
            <a:endParaRPr lang="nl-NL"/>
          </a:p>
        </p:txBody>
      </p:sp>
      <p:sp>
        <p:nvSpPr>
          <p:cNvPr id="6" name="Rectangle 5"/>
          <p:cNvSpPr>
            <a:spLocks noGrp="1" noChangeArrowheads="1"/>
          </p:cNvSpPr>
          <p:nvPr>
            <p:ph type="ftr" sz="quarter" idx="11"/>
          </p:nvPr>
        </p:nvSpPr>
        <p:spPr>
          <a:ln/>
        </p:spPr>
        <p:txBody>
          <a:bodyPr/>
          <a:lstStyle>
            <a:lvl1pPr>
              <a:defRPr/>
            </a:lvl1pPr>
          </a:lstStyle>
          <a:p>
            <a:pPr>
              <a:defRPr/>
            </a:pPr>
            <a:endParaRPr lang="nl-NL"/>
          </a:p>
        </p:txBody>
      </p:sp>
      <p:sp>
        <p:nvSpPr>
          <p:cNvPr id="7" name="Rectangle 6"/>
          <p:cNvSpPr>
            <a:spLocks noGrp="1" noChangeArrowheads="1"/>
          </p:cNvSpPr>
          <p:nvPr>
            <p:ph type="sldNum" sz="quarter" idx="12"/>
          </p:nvPr>
        </p:nvSpPr>
        <p:spPr>
          <a:ln/>
        </p:spPr>
        <p:txBody>
          <a:bodyPr/>
          <a:lstStyle>
            <a:lvl1pPr>
              <a:defRPr/>
            </a:lvl1pPr>
          </a:lstStyle>
          <a:p>
            <a:fld id="{9344FBF4-2021-F943-A0D3-507045B2F8D7}" type="slidenum">
              <a:rPr lang="nl-NL"/>
              <a:pPr/>
              <a:t>‹nr.›</a:t>
            </a:fld>
            <a:endParaRPr lang="nl-NL"/>
          </a:p>
        </p:txBody>
      </p:sp>
    </p:spTree>
    <p:extLst>
      <p:ext uri="{BB962C8B-B14F-4D97-AF65-F5344CB8AC3E}">
        <p14:creationId xmlns:p14="http://schemas.microsoft.com/office/powerpoint/2010/main" val="16605016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Content Placeholder 2"/>
          <p:cNvSpPr>
            <a:spLocks noGrp="1"/>
          </p:cNvSpPr>
          <p:nvPr>
            <p:ph idx="1"/>
          </p:nvPr>
        </p:nvSpPr>
        <p:spPr/>
        <p:txBody>
          <a:bodyPr/>
          <a:lstStyle/>
          <a:p>
            <a:pPr lvl="0"/>
            <a:r>
              <a:rPr lang="nl-NL"/>
              <a:t>Tekststijl van het model bewerken
Tweede niveau
Derde niveau
Vierde niveau
Vijfde niveau</a:t>
            </a:r>
            <a:endParaRPr lang="en-US" dirty="0"/>
          </a:p>
        </p:txBody>
      </p:sp>
      <p:sp>
        <p:nvSpPr>
          <p:cNvPr id="7" name="Date Placeholder 6"/>
          <p:cNvSpPr>
            <a:spLocks noGrp="1"/>
          </p:cNvSpPr>
          <p:nvPr>
            <p:ph type="dt" sz="half" idx="10"/>
          </p:nvPr>
        </p:nvSpPr>
        <p:spPr/>
        <p:txBody>
          <a:bodyPr/>
          <a:lstStyle/>
          <a:p>
            <a:fld id="{6BFECD78-3C8E-49F2-8FAB-59489D168ABB}" type="datetimeFigureOut">
              <a:rPr lang="en-US" smtClean="0"/>
              <a:t>1/31/20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FB56013-B943-42BA-886F-6F9D4EB85E9D}" type="slidenum">
              <a:rPr lang="en-US" smtClean="0"/>
              <a:t>‹nr.›</a:t>
            </a:fld>
            <a:endParaRPr lang="en-US"/>
          </a:p>
        </p:txBody>
      </p:sp>
    </p:spTree>
    <p:extLst>
      <p:ext uri="{BB962C8B-B14F-4D97-AF65-F5344CB8AC3E}">
        <p14:creationId xmlns:p14="http://schemas.microsoft.com/office/powerpoint/2010/main" val="20831409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106424" y="2386744"/>
            <a:ext cx="6940296" cy="1645920"/>
          </a:xfrm>
          <a:solidFill>
            <a:srgbClr val="FFFFFF"/>
          </a:solidFill>
          <a:ln w="38100">
            <a:solidFill>
              <a:srgbClr val="404040"/>
            </a:solidFill>
          </a:ln>
        </p:spPr>
        <p:txBody>
          <a:bodyPr lIns="274320" rIns="274320" anchor="ctr" anchorCtr="1">
            <a:normAutofit/>
          </a:bodyPr>
          <a:lstStyle>
            <a:lvl1pPr>
              <a:defRPr sz="3500">
                <a:solidFill>
                  <a:srgbClr val="262626"/>
                </a:solidFill>
              </a:defRPr>
            </a:lvl1pPr>
          </a:lstStyle>
          <a:p>
            <a:r>
              <a:rPr lang="nl-NL"/>
              <a:t>Klik om stijl te bewerken</a:t>
            </a:r>
            <a:endParaRPr lang="en-US" dirty="0"/>
          </a:p>
        </p:txBody>
      </p:sp>
      <p:sp>
        <p:nvSpPr>
          <p:cNvPr id="3" name="Text Placeholder 2"/>
          <p:cNvSpPr>
            <a:spLocks noGrp="1"/>
          </p:cNvSpPr>
          <p:nvPr>
            <p:ph type="body" idx="1"/>
          </p:nvPr>
        </p:nvSpPr>
        <p:spPr>
          <a:xfrm>
            <a:off x="2021396" y="4352465"/>
            <a:ext cx="5101209" cy="1265082"/>
          </a:xfrm>
        </p:spPr>
        <p:txBody>
          <a:bodyPr anchor="t" anchorCtr="1">
            <a:normAutofit/>
          </a:bodyPr>
          <a:lstStyle>
            <a:lvl1pPr marL="0" indent="0">
              <a:buNone/>
              <a:defRPr sz="1900">
                <a:solidFill>
                  <a:schemeClr val="tx1"/>
                </a:solidFill>
              </a:defRPr>
            </a:lvl1pPr>
            <a:lvl2pPr marL="457200" indent="0">
              <a:buNone/>
              <a:defRPr sz="19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Tekststijl van het model bewerken
Tweede niveau
Derde niveau
Vierde niveau
Vijfde niveau</a:t>
            </a:r>
            <a:endParaRPr lang="en-US" dirty="0"/>
          </a:p>
        </p:txBody>
      </p:sp>
      <p:sp>
        <p:nvSpPr>
          <p:cNvPr id="7" name="Date Placeholder 6"/>
          <p:cNvSpPr>
            <a:spLocks noGrp="1"/>
          </p:cNvSpPr>
          <p:nvPr>
            <p:ph type="dt" sz="half" idx="10"/>
          </p:nvPr>
        </p:nvSpPr>
        <p:spPr/>
        <p:txBody>
          <a:bodyPr/>
          <a:lstStyle/>
          <a:p>
            <a:fld id="{6BFECD78-3C8E-49F2-8FAB-59489D168ABB}" type="datetimeFigureOut">
              <a:rPr lang="en-US" smtClean="0"/>
              <a:t>1/31/20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FB56013-B943-42BA-886F-6F9D4EB85E9D}" type="slidenum">
              <a:rPr lang="en-US" smtClean="0"/>
              <a:t>‹nr.›</a:t>
            </a:fld>
            <a:endParaRPr lang="en-US"/>
          </a:p>
        </p:txBody>
      </p:sp>
    </p:spTree>
    <p:extLst>
      <p:ext uri="{BB962C8B-B14F-4D97-AF65-F5344CB8AC3E}">
        <p14:creationId xmlns:p14="http://schemas.microsoft.com/office/powerpoint/2010/main" val="2867889314"/>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Content Placeholder 2"/>
          <p:cNvSpPr>
            <a:spLocks noGrp="1"/>
          </p:cNvSpPr>
          <p:nvPr>
            <p:ph sz="half" idx="1"/>
          </p:nvPr>
        </p:nvSpPr>
        <p:spPr>
          <a:xfrm>
            <a:off x="1102239" y="2638044"/>
            <a:ext cx="3288023" cy="3101982"/>
          </a:xfrm>
        </p:spPr>
        <p:txBody>
          <a:bodyPr/>
          <a:lstStyle/>
          <a:p>
            <a:pPr lvl="0"/>
            <a:r>
              <a:rPr lang="nl-NL"/>
              <a:t>Tekststijl van het model bewerken
Tweede niveau
Derde niveau
Vierde niveau
Vijfde niveau</a:t>
            </a:r>
            <a:endParaRPr lang="en-US" dirty="0"/>
          </a:p>
        </p:txBody>
      </p:sp>
      <p:sp>
        <p:nvSpPr>
          <p:cNvPr id="4" name="Content Placeholder 3"/>
          <p:cNvSpPr>
            <a:spLocks noGrp="1"/>
          </p:cNvSpPr>
          <p:nvPr>
            <p:ph sz="half" idx="2"/>
          </p:nvPr>
        </p:nvSpPr>
        <p:spPr>
          <a:xfrm>
            <a:off x="4753737" y="2638044"/>
            <a:ext cx="3290516" cy="3101982"/>
          </a:xfrm>
        </p:spPr>
        <p:txBody>
          <a:bodyPr/>
          <a:lstStyle/>
          <a:p>
            <a:pPr lvl="0"/>
            <a:r>
              <a:rPr lang="nl-NL"/>
              <a:t>Tekststijl van het model bewerken
Tweede niveau
Derde niveau
Vierde niveau
Vijfde niveau</a:t>
            </a:r>
            <a:endParaRPr lang="en-US" dirty="0"/>
          </a:p>
        </p:txBody>
      </p:sp>
      <p:sp>
        <p:nvSpPr>
          <p:cNvPr id="8" name="Date Placeholder 7"/>
          <p:cNvSpPr>
            <a:spLocks noGrp="1"/>
          </p:cNvSpPr>
          <p:nvPr>
            <p:ph type="dt" sz="half" idx="10"/>
          </p:nvPr>
        </p:nvSpPr>
        <p:spPr/>
        <p:txBody>
          <a:bodyPr/>
          <a:lstStyle/>
          <a:p>
            <a:fld id="{6BFECD78-3C8E-49F2-8FAB-59489D168ABB}" type="datetimeFigureOut">
              <a:rPr lang="en-US" smtClean="0"/>
              <a:pPr/>
              <a:t>1/31/20</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0FB56013-B943-42BA-886F-6F9D4EB85E9D}" type="slidenum">
              <a:rPr lang="en-US" smtClean="0"/>
              <a:pPr/>
              <a:t>‹nr.›</a:t>
            </a:fld>
            <a:endParaRPr lang="en-US" dirty="0"/>
          </a:p>
        </p:txBody>
      </p:sp>
    </p:spTree>
    <p:extLst>
      <p:ext uri="{BB962C8B-B14F-4D97-AF65-F5344CB8AC3E}">
        <p14:creationId xmlns:p14="http://schemas.microsoft.com/office/powerpoint/2010/main" val="35000658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02239" y="2313434"/>
            <a:ext cx="3288024"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
Tweede niveau
Derde niveau
Vierde niveau
Vijfde niveau</a:t>
            </a:r>
            <a:endParaRPr lang="en-US" dirty="0"/>
          </a:p>
        </p:txBody>
      </p:sp>
      <p:sp>
        <p:nvSpPr>
          <p:cNvPr id="4" name="Content Placeholder 3"/>
          <p:cNvSpPr>
            <a:spLocks noGrp="1"/>
          </p:cNvSpPr>
          <p:nvPr>
            <p:ph sz="half" idx="2"/>
          </p:nvPr>
        </p:nvSpPr>
        <p:spPr>
          <a:xfrm>
            <a:off x="1102239" y="3143250"/>
            <a:ext cx="3288024" cy="2596776"/>
          </a:xfrm>
        </p:spPr>
        <p:txBody>
          <a:bodyPr/>
          <a:lstStyle/>
          <a:p>
            <a:pPr lvl="0"/>
            <a:r>
              <a:rPr lang="nl-NL"/>
              <a:t>Tekststijl van het model bewerken
Tweede niveau
Derde niveau
Vierde niveau
Vijfde niveau</a:t>
            </a:r>
            <a:endParaRPr lang="en-US" dirty="0"/>
          </a:p>
        </p:txBody>
      </p:sp>
      <p:sp>
        <p:nvSpPr>
          <p:cNvPr id="6" name="Content Placeholder 5"/>
          <p:cNvSpPr>
            <a:spLocks noGrp="1"/>
          </p:cNvSpPr>
          <p:nvPr>
            <p:ph sz="quarter" idx="4"/>
          </p:nvPr>
        </p:nvSpPr>
        <p:spPr>
          <a:xfrm>
            <a:off x="4753737" y="3143250"/>
            <a:ext cx="3290516" cy="2596776"/>
          </a:xfrm>
        </p:spPr>
        <p:txBody>
          <a:bodyPr/>
          <a:lstStyle>
            <a:lvl5pPr>
              <a:defRPr/>
            </a:lvl5pPr>
          </a:lstStyle>
          <a:p>
            <a:pPr lvl="0"/>
            <a:r>
              <a:rPr lang="nl-NL"/>
              <a:t>Tekststijl van het model bewerken
Tweede niveau
Derde niveau
Vierde niveau
Vijfde niveau</a:t>
            </a:r>
            <a:endParaRPr lang="en-US" dirty="0"/>
          </a:p>
        </p:txBody>
      </p:sp>
      <p:sp>
        <p:nvSpPr>
          <p:cNvPr id="11" name="Text Placeholder 4"/>
          <p:cNvSpPr>
            <a:spLocks noGrp="1"/>
          </p:cNvSpPr>
          <p:nvPr>
            <p:ph type="body" sz="quarter" idx="13"/>
          </p:nvPr>
        </p:nvSpPr>
        <p:spPr>
          <a:xfrm>
            <a:off x="4753737" y="2313434"/>
            <a:ext cx="3290516"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
Tweede niveau
Derde niveau
Vierde niveau
Vijfde niveau</a:t>
            </a:r>
            <a:endParaRPr lang="en-US" dirty="0"/>
          </a:p>
        </p:txBody>
      </p:sp>
      <p:sp>
        <p:nvSpPr>
          <p:cNvPr id="7" name="Date Placeholder 6"/>
          <p:cNvSpPr>
            <a:spLocks noGrp="1"/>
          </p:cNvSpPr>
          <p:nvPr>
            <p:ph type="dt" sz="half" idx="10"/>
          </p:nvPr>
        </p:nvSpPr>
        <p:spPr/>
        <p:txBody>
          <a:bodyPr/>
          <a:lstStyle/>
          <a:p>
            <a:fld id="{6BFECD78-3C8E-49F2-8FAB-59489D168ABB}" type="datetimeFigureOut">
              <a:rPr lang="en-US" smtClean="0"/>
              <a:pPr/>
              <a:t>1/31/20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0FB56013-B943-42BA-886F-6F9D4EB85E9D}" type="slidenum">
              <a:rPr lang="en-US" smtClean="0"/>
              <a:pPr/>
              <a:t>‹nr.›</a:t>
            </a:fld>
            <a:endParaRPr lang="en-US" dirty="0"/>
          </a:p>
        </p:txBody>
      </p:sp>
      <p:sp>
        <p:nvSpPr>
          <p:cNvPr id="10" name="Title 9"/>
          <p:cNvSpPr>
            <a:spLocks noGrp="1"/>
          </p:cNvSpPr>
          <p:nvPr>
            <p:ph type="title"/>
          </p:nvPr>
        </p:nvSpPr>
        <p:spPr/>
        <p:txBody>
          <a:bodyPr/>
          <a:lstStyle/>
          <a:p>
            <a:r>
              <a:rPr lang="nl-NL"/>
              <a:t>Klik om stijl te bewerken</a:t>
            </a:r>
            <a:endParaRPr lang="en-US" dirty="0"/>
          </a:p>
        </p:txBody>
      </p:sp>
    </p:spTree>
    <p:extLst>
      <p:ext uri="{BB962C8B-B14F-4D97-AF65-F5344CB8AC3E}">
        <p14:creationId xmlns:p14="http://schemas.microsoft.com/office/powerpoint/2010/main" val="10273158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Date Placeholder 2"/>
          <p:cNvSpPr>
            <a:spLocks noGrp="1"/>
          </p:cNvSpPr>
          <p:nvPr>
            <p:ph type="dt" sz="half" idx="10"/>
          </p:nvPr>
        </p:nvSpPr>
        <p:spPr/>
        <p:txBody>
          <a:bodyPr/>
          <a:lstStyle/>
          <a:p>
            <a:fld id="{6BFECD78-3C8E-49F2-8FAB-59489D168ABB}" type="datetimeFigureOut">
              <a:rPr lang="en-US" smtClean="0"/>
              <a:t>1/31/20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FB56013-B943-42BA-886F-6F9D4EB85E9D}" type="slidenum">
              <a:rPr lang="en-US" smtClean="0"/>
              <a:t>‹nr.›</a:t>
            </a:fld>
            <a:endParaRPr lang="en-US"/>
          </a:p>
        </p:txBody>
      </p:sp>
    </p:spTree>
    <p:extLst>
      <p:ext uri="{BB962C8B-B14F-4D97-AF65-F5344CB8AC3E}">
        <p14:creationId xmlns:p14="http://schemas.microsoft.com/office/powerpoint/2010/main" val="5730673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BFECD78-3C8E-49F2-8FAB-59489D168ABB}" type="datetimeFigureOut">
              <a:rPr lang="en-US" smtClean="0"/>
              <a:t>1/31/20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FB56013-B943-42BA-886F-6F9D4EB85E9D}" type="slidenum">
              <a:rPr lang="en-US" smtClean="0"/>
              <a:t>‹nr.›</a:t>
            </a:fld>
            <a:endParaRPr lang="en-US"/>
          </a:p>
        </p:txBody>
      </p:sp>
    </p:spTree>
    <p:extLst>
      <p:ext uri="{BB962C8B-B14F-4D97-AF65-F5344CB8AC3E}">
        <p14:creationId xmlns:p14="http://schemas.microsoft.com/office/powerpoint/2010/main" val="4720262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6" name="Rectangle 25"/>
          <p:cNvSpPr/>
          <p:nvPr/>
        </p:nvSpPr>
        <p:spPr>
          <a:xfrm>
            <a:off x="0" y="0"/>
            <a:ext cx="457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640703" y="2243829"/>
            <a:ext cx="3290594" cy="1141497"/>
          </a:xfrm>
          <a:solidFill>
            <a:srgbClr val="FFFFFF"/>
          </a:solidFill>
          <a:ln>
            <a:solidFill>
              <a:srgbClr val="404040"/>
            </a:solidFill>
          </a:ln>
        </p:spPr>
        <p:txBody>
          <a:bodyPr anchor="ctr" anchorCtr="1">
            <a:normAutofit/>
          </a:bodyPr>
          <a:lstStyle>
            <a:lvl1pPr>
              <a:defRPr sz="2100">
                <a:solidFill>
                  <a:srgbClr val="262626"/>
                </a:solidFill>
              </a:defRPr>
            </a:lvl1pPr>
          </a:lstStyle>
          <a:p>
            <a:r>
              <a:rPr lang="nl-NL"/>
              <a:t>Klik om stijl te bewerken</a:t>
            </a:r>
            <a:endParaRPr lang="en-US" dirty="0"/>
          </a:p>
        </p:txBody>
      </p:sp>
      <p:sp>
        <p:nvSpPr>
          <p:cNvPr id="3" name="Content Placeholder 2"/>
          <p:cNvSpPr>
            <a:spLocks noGrp="1"/>
          </p:cNvSpPr>
          <p:nvPr>
            <p:ph idx="1"/>
          </p:nvPr>
        </p:nvSpPr>
        <p:spPr>
          <a:xfrm>
            <a:off x="5052060" y="804672"/>
            <a:ext cx="361188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nl-NL"/>
              <a:t>Tekststijl van het model bewerken
Tweede niveau
Derde niveau
Vierde niveau
Vijfde niveau</a:t>
            </a:r>
            <a:endParaRPr lang="en-US" dirty="0"/>
          </a:p>
        </p:txBody>
      </p:sp>
      <p:sp>
        <p:nvSpPr>
          <p:cNvPr id="4" name="Text Placeholder 3"/>
          <p:cNvSpPr>
            <a:spLocks noGrp="1"/>
          </p:cNvSpPr>
          <p:nvPr>
            <p:ph type="body" sz="half" idx="2"/>
          </p:nvPr>
        </p:nvSpPr>
        <p:spPr>
          <a:xfrm>
            <a:off x="862965" y="3549918"/>
            <a:ext cx="284607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
Tweede niveau
Derde niveau
Vierde niveau
Vijfde niveau</a:t>
            </a:r>
            <a:endParaRPr lang="en-US" dirty="0"/>
          </a:p>
        </p:txBody>
      </p:sp>
      <p:sp>
        <p:nvSpPr>
          <p:cNvPr id="9" name="Date Placeholder 8"/>
          <p:cNvSpPr>
            <a:spLocks noGrp="1"/>
          </p:cNvSpPr>
          <p:nvPr>
            <p:ph type="dt" sz="half" idx="10"/>
          </p:nvPr>
        </p:nvSpPr>
        <p:spPr/>
        <p:txBody>
          <a:bodyPr/>
          <a:lstStyle/>
          <a:p>
            <a:fld id="{6BFECD78-3C8E-49F2-8FAB-59489D168ABB}" type="datetimeFigureOut">
              <a:rPr lang="en-US" smtClean="0"/>
              <a:t>1/31/20</a:t>
            </a:fld>
            <a:endParaRPr lang="en-US"/>
          </a:p>
        </p:txBody>
      </p:sp>
      <p:sp>
        <p:nvSpPr>
          <p:cNvPr id="10" name="Footer Placeholder 9"/>
          <p:cNvSpPr>
            <a:spLocks noGrp="1"/>
          </p:cNvSpPr>
          <p:nvPr>
            <p:ph type="ftr" sz="quarter" idx="11"/>
          </p:nvPr>
        </p:nvSpPr>
        <p:spPr>
          <a:xfrm>
            <a:off x="640703" y="6236208"/>
            <a:ext cx="3806398" cy="320040"/>
          </a:xfrm>
        </p:spPr>
        <p:txBody>
          <a:bodyPr>
            <a:normAutofit/>
          </a:bodyPr>
          <a:lstStyle>
            <a:lvl1pPr>
              <a:defRPr>
                <a:solidFill>
                  <a:srgbClr val="FFFFFF">
                    <a:alpha val="70000"/>
                  </a:srgbClr>
                </a:solidFill>
              </a:defRPr>
            </a:lvl1pPr>
          </a:lstStyle>
          <a:p>
            <a:endParaRPr lang="en-US"/>
          </a:p>
        </p:txBody>
      </p:sp>
      <p:sp>
        <p:nvSpPr>
          <p:cNvPr id="11" name="Slide Number Placeholder 10"/>
          <p:cNvSpPr>
            <a:spLocks noGrp="1"/>
          </p:cNvSpPr>
          <p:nvPr>
            <p:ph type="sldNum" sz="quarter" idx="12"/>
          </p:nvPr>
        </p:nvSpPr>
        <p:spPr/>
        <p:txBody>
          <a:bodyPr/>
          <a:lstStyle/>
          <a:p>
            <a:fld id="{0FB56013-B943-42BA-886F-6F9D4EB85E9D}" type="slidenum">
              <a:rPr lang="en-US" smtClean="0"/>
              <a:t>‹nr.›</a:t>
            </a:fld>
            <a:endParaRPr lang="en-US"/>
          </a:p>
        </p:txBody>
      </p:sp>
    </p:spTree>
    <p:extLst>
      <p:ext uri="{BB962C8B-B14F-4D97-AF65-F5344CB8AC3E}">
        <p14:creationId xmlns:p14="http://schemas.microsoft.com/office/powerpoint/2010/main" val="10304175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18" name="Rectangle 17"/>
          <p:cNvSpPr/>
          <p:nvPr/>
        </p:nvSpPr>
        <p:spPr>
          <a:xfrm>
            <a:off x="1" y="0"/>
            <a:ext cx="4571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640080" y="2243828"/>
            <a:ext cx="3291840" cy="1143000"/>
          </a:xfrm>
          <a:solidFill>
            <a:srgbClr val="FFFFFF"/>
          </a:solidFill>
          <a:ln>
            <a:solidFill>
              <a:srgbClr val="262626"/>
            </a:solidFill>
          </a:ln>
        </p:spPr>
        <p:txBody>
          <a:bodyPr anchor="ctr" anchorCtr="1">
            <a:noAutofit/>
          </a:bodyPr>
          <a:lstStyle>
            <a:lvl1pPr>
              <a:defRPr sz="2100">
                <a:solidFill>
                  <a:srgbClr val="262626"/>
                </a:solidFill>
              </a:defRPr>
            </a:lvl1pPr>
          </a:lstStyle>
          <a:p>
            <a:r>
              <a:rPr lang="nl-NL"/>
              <a:t>Klik om stijl te bewerken</a:t>
            </a:r>
            <a:endParaRPr lang="en-US" dirty="0"/>
          </a:p>
        </p:txBody>
      </p:sp>
      <p:sp>
        <p:nvSpPr>
          <p:cNvPr id="3" name="Picture Placeholder 2"/>
          <p:cNvSpPr>
            <a:spLocks noGrp="1" noChangeAspect="1"/>
          </p:cNvSpPr>
          <p:nvPr>
            <p:ph type="pic" idx="1"/>
          </p:nvPr>
        </p:nvSpPr>
        <p:spPr>
          <a:xfrm>
            <a:off x="4572000" y="-42172"/>
            <a:ext cx="4576573" cy="6858000"/>
          </a:xfrm>
          <a:solidFill>
            <a:schemeClr val="bg1">
              <a:lumMod val="75000"/>
            </a:schemeClr>
          </a:solidFill>
        </p:spPr>
        <p:txBody>
          <a:bodyPr anchor="t"/>
          <a:lstStyle>
            <a:lvl1pPr marL="0" indent="0">
              <a:buNone/>
              <a:defRPr sz="3200">
                <a:solidFill>
                  <a:schemeClr val="bg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endParaRPr lang="en-US" dirty="0"/>
          </a:p>
        </p:txBody>
      </p:sp>
      <p:sp>
        <p:nvSpPr>
          <p:cNvPr id="4" name="Text Placeholder 3"/>
          <p:cNvSpPr>
            <a:spLocks noGrp="1"/>
          </p:cNvSpPr>
          <p:nvPr>
            <p:ph type="body" sz="half" idx="2"/>
          </p:nvPr>
        </p:nvSpPr>
        <p:spPr>
          <a:xfrm>
            <a:off x="862965" y="3549919"/>
            <a:ext cx="284607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
Tweede niveau
Derde niveau
Vierde niveau
Vijfde niveau</a:t>
            </a:r>
            <a:endParaRPr lang="en-US" dirty="0"/>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6BFECD78-3C8E-49F2-8FAB-59489D168ABB}" type="datetimeFigureOut">
              <a:rPr lang="en-US" smtClean="0"/>
              <a:t>1/31/20</a:t>
            </a:fld>
            <a:endParaRPr lang="en-US"/>
          </a:p>
        </p:txBody>
      </p:sp>
      <p:sp>
        <p:nvSpPr>
          <p:cNvPr id="9" name="Footer Placeholder 8"/>
          <p:cNvSpPr>
            <a:spLocks noGrp="1"/>
          </p:cNvSpPr>
          <p:nvPr>
            <p:ph type="ftr" sz="quarter" idx="11"/>
          </p:nvPr>
        </p:nvSpPr>
        <p:spPr>
          <a:xfrm>
            <a:off x="640080" y="6236208"/>
            <a:ext cx="3803904" cy="320040"/>
          </a:xfrm>
        </p:spPr>
        <p:txBody>
          <a:bodyPr>
            <a:normAutofit/>
          </a:bodyPr>
          <a:lstStyle>
            <a:lvl1pPr>
              <a:defRPr>
                <a:solidFill>
                  <a:srgbClr val="FFFFFF">
                    <a:alpha val="70000"/>
                  </a:srgbClr>
                </a:solidFill>
              </a:defRPr>
            </a:lvl1pPr>
          </a:lstStyle>
          <a:p>
            <a:endParaRPr lang="en-US"/>
          </a:p>
        </p:txBody>
      </p:sp>
      <p:sp>
        <p:nvSpPr>
          <p:cNvPr id="10" name="Slide Number Placeholder 9"/>
          <p:cNvSpPr>
            <a:spLocks noGrp="1"/>
          </p:cNvSpPr>
          <p:nvPr>
            <p:ph type="sldNum" sz="quarter" idx="12"/>
          </p:nvPr>
        </p:nvSpPr>
        <p:spPr/>
        <p:txBody>
          <a:bodyPr/>
          <a:lstStyle/>
          <a:p>
            <a:fld id="{0FB56013-B943-42BA-886F-6F9D4EB85E9D}" type="slidenum">
              <a:rPr lang="en-US" smtClean="0"/>
              <a:t>‹nr.›</a:t>
            </a:fld>
            <a:endParaRPr lang="en-US"/>
          </a:p>
        </p:txBody>
      </p:sp>
    </p:spTree>
    <p:extLst>
      <p:ext uri="{BB962C8B-B14F-4D97-AF65-F5344CB8AC3E}">
        <p14:creationId xmlns:p14="http://schemas.microsoft.com/office/powerpoint/2010/main" val="21220505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1606045" y="964692"/>
            <a:ext cx="5937755"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nl-NL"/>
              <a:t>Klik om stijl te bewerken</a:t>
            </a:r>
            <a:endParaRPr lang="en-US" dirty="0"/>
          </a:p>
        </p:txBody>
      </p:sp>
      <p:sp>
        <p:nvSpPr>
          <p:cNvPr id="3" name="Text Placeholder 2"/>
          <p:cNvSpPr>
            <a:spLocks noGrp="1"/>
          </p:cNvSpPr>
          <p:nvPr>
            <p:ph type="body" idx="1"/>
          </p:nvPr>
        </p:nvSpPr>
        <p:spPr>
          <a:xfrm>
            <a:off x="1606045" y="2638045"/>
            <a:ext cx="5937755" cy="310198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5978943" y="6238816"/>
            <a:ext cx="2065310" cy="323968"/>
          </a:xfrm>
          <a:prstGeom prst="rect">
            <a:avLst/>
          </a:prstGeom>
        </p:spPr>
        <p:txBody>
          <a:bodyPr vert="horz" lIns="91440" tIns="45720" rIns="91440" bIns="45720" rtlCol="0" anchor="ctr"/>
          <a:lstStyle>
            <a:lvl1pPr algn="r">
              <a:defRPr sz="1000">
                <a:solidFill>
                  <a:schemeClr val="tx1">
                    <a:alpha val="70000"/>
                  </a:schemeClr>
                </a:solidFill>
              </a:defRPr>
            </a:lvl1pPr>
          </a:lstStyle>
          <a:p>
            <a:fld id="{6BFECD78-3C8E-49F2-8FAB-59489D168ABB}" type="datetimeFigureOut">
              <a:rPr lang="en-US" smtClean="0"/>
              <a:pPr/>
              <a:t>1/31/20</a:t>
            </a:fld>
            <a:endParaRPr lang="en-US" dirty="0"/>
          </a:p>
        </p:txBody>
      </p:sp>
      <p:sp>
        <p:nvSpPr>
          <p:cNvPr id="5" name="Footer Placeholder 4"/>
          <p:cNvSpPr>
            <a:spLocks noGrp="1"/>
          </p:cNvSpPr>
          <p:nvPr>
            <p:ph type="ftr" sz="quarter" idx="3"/>
          </p:nvPr>
        </p:nvSpPr>
        <p:spPr>
          <a:xfrm>
            <a:off x="1102239" y="6236208"/>
            <a:ext cx="4556664" cy="320040"/>
          </a:xfrm>
          <a:prstGeom prst="rect">
            <a:avLst/>
          </a:prstGeom>
        </p:spPr>
        <p:txBody>
          <a:bodyPr vert="horz" lIns="91440" tIns="45720" rIns="91440" bIns="45720" rtlCol="0" anchor="ctr"/>
          <a:lstStyle>
            <a:lvl1pPr algn="l">
              <a:defRPr sz="1000">
                <a:solidFill>
                  <a:schemeClr val="tx1">
                    <a:alpha val="70000"/>
                  </a:schemeClr>
                </a:solidFill>
              </a:defRPr>
            </a:lvl1pPr>
          </a:lstStyle>
          <a:p>
            <a:endParaRPr lang="en-US" dirty="0"/>
          </a:p>
        </p:txBody>
      </p:sp>
      <p:sp>
        <p:nvSpPr>
          <p:cNvPr id="6" name="Slide Number Placeholder 5"/>
          <p:cNvSpPr>
            <a:spLocks noGrp="1"/>
          </p:cNvSpPr>
          <p:nvPr>
            <p:ph type="sldNum" sz="quarter" idx="4"/>
          </p:nvPr>
        </p:nvSpPr>
        <p:spPr>
          <a:xfrm>
            <a:off x="8240112" y="6217920"/>
            <a:ext cx="365760" cy="365760"/>
          </a:xfrm>
          <a:prstGeom prst="ellipse">
            <a:avLst/>
          </a:prstGeom>
          <a:solidFill>
            <a:srgbClr val="1D1D1D">
              <a:alpha val="69804"/>
            </a:srgbClr>
          </a:solidFill>
        </p:spPr>
        <p:txBody>
          <a:bodyPr vert="horz" lIns="18288" tIns="45720" rIns="18288" bIns="45720" rtlCol="0" anchor="ctr">
            <a:noAutofit/>
          </a:bodyPr>
          <a:lstStyle>
            <a:lvl1pPr algn="ctr">
              <a:defRPr sz="1100" spc="0" baseline="0">
                <a:solidFill>
                  <a:srgbClr val="FFFFFF"/>
                </a:solidFill>
              </a:defRPr>
            </a:lvl1pPr>
          </a:lstStyle>
          <a:p>
            <a:fld id="{0FB56013-B943-42BA-886F-6F9D4EB85E9D}" type="slidenum">
              <a:rPr lang="en-US" smtClean="0"/>
              <a:pPr/>
              <a:t>‹nr.›</a:t>
            </a:fld>
            <a:endParaRPr lang="en-US" dirty="0"/>
          </a:p>
        </p:txBody>
      </p:sp>
    </p:spTree>
    <p:extLst>
      <p:ext uri="{BB962C8B-B14F-4D97-AF65-F5344CB8AC3E}">
        <p14:creationId xmlns:p14="http://schemas.microsoft.com/office/powerpoint/2010/main" val="736244842"/>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 id="2147483677" r:id="rId14"/>
  </p:sldLayoutIdLst>
  <p:txStyles>
    <p:titleStyle>
      <a:lvl1pPr algn="ctr" defTabSz="914400" rtl="0" eaLnBrk="1" latinLnBrk="0" hangingPunct="1">
        <a:lnSpc>
          <a:spcPct val="90000"/>
        </a:lnSpc>
        <a:spcBef>
          <a:spcPct val="0"/>
        </a:spcBef>
        <a:buNone/>
        <a:defRPr sz="26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44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59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28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hyperlink" Target="https://www.youtube.com/watch?v=wptVOYOQxPY&amp;index=3&amp;list=RDIMHJ8PgVatk" TargetMode="External"/><Relationship Id="rId7"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hyperlink" Target="https://www.youtube.com/watch?v=YZYaSkhRhoE" TargetMode="External"/><Relationship Id="rId4" Type="http://schemas.openxmlformats.org/officeDocument/2006/relationships/hyperlink" Target="https://www.youtube.com/watch?v=qDQpZT3GhDg" TargetMode="External"/><Relationship Id="rId9" Type="http://schemas.openxmlformats.org/officeDocument/2006/relationships/image" Target="../media/image26.tiff"/></Relationships>
</file>

<file path=ppt/slides/_rels/slide2.xml.rels><?xml version="1.0" encoding="UTF-8" standalone="yes"?>
<Relationships xmlns="http://schemas.openxmlformats.org/package/2006/relationships"><Relationship Id="rId8" Type="http://schemas.openxmlformats.org/officeDocument/2006/relationships/image" Target="../media/image7.tiff"/><Relationship Id="rId3" Type="http://schemas.openxmlformats.org/officeDocument/2006/relationships/image" Target="../media/image2.png"/><Relationship Id="rId7" Type="http://schemas.openxmlformats.org/officeDocument/2006/relationships/image" Target="../media/image6.tiff"/><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5.tiff"/><Relationship Id="rId5" Type="http://schemas.openxmlformats.org/officeDocument/2006/relationships/image" Target="../media/image4.tiff"/><Relationship Id="rId10" Type="http://schemas.openxmlformats.org/officeDocument/2006/relationships/image" Target="../media/image9.tiff"/><Relationship Id="rId4" Type="http://schemas.openxmlformats.org/officeDocument/2006/relationships/image" Target="../media/image3.png"/><Relationship Id="rId9" Type="http://schemas.openxmlformats.org/officeDocument/2006/relationships/image" Target="../media/image8.tiff"/></Relationships>
</file>

<file path=ppt/slides/_rels/slide3.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11.tiff"/></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hyperlink" Target="https://www.youtube.com/watch?v=4G5KtQynWvc" TargetMode="Externa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3.tiff"/><Relationship Id="rId5" Type="http://schemas.openxmlformats.org/officeDocument/2006/relationships/image" Target="../media/image12.pn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7" Type="http://schemas.openxmlformats.org/officeDocument/2006/relationships/hyperlink" Target="https://www.youtube.com/watch?v=niyeO62hPJU" TargetMode="External"/><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hyperlink" Target="https://youtu.be/g8syRhvSZdk" TargetMode="External"/><Relationship Id="rId5" Type="http://schemas.openxmlformats.org/officeDocument/2006/relationships/hyperlink" Target="https://www.youtube.com/watch?v=fPmruHc4S9Q" TargetMode="External"/><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hyperlink" Target="https://www.youtube.com/watch?v=QifiyNm6jG4"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13.xml"/><Relationship Id="rId5" Type="http://schemas.openxmlformats.org/officeDocument/2006/relationships/image" Target="../media/image19.jpeg"/><Relationship Id="rId4" Type="http://schemas.openxmlformats.org/officeDocument/2006/relationships/hyperlink" Target="http://images.google.nl/imgres?imgurl=http://www.kodiakschools.org/khs/departments/englishdepartment/American_Literature/assets/bessie-smith.jpg&amp;imgrefurl=http://www.kodiakschools.org/khs/departments/englishdepartment/American_Literature/Quarter_3.html&amp;usg=__eQ7eQe8Isj04iSN4F6Ig3h1nvyE=&amp;h=480&amp;w=319&amp;sz=27&amp;hl=nl&amp;start=1&amp;tbnid=sRO1CyBJachMmM:&amp;tbnh=129&amp;tbnw=86&amp;prev=/images?q=Bessie+smith&amp;gbv=2&amp;hl=nl"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hyperlink" Target="https://www.youtube.com/watch?v=WqBF_1J8_2c" TargetMode="External"/><Relationship Id="rId4" Type="http://schemas.openxmlformats.org/officeDocument/2006/relationships/hyperlink" Target="https://www.youtube.com/watch?v=7zSASzeXlIY"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8.xml"/><Relationship Id="rId1" Type="http://schemas.openxmlformats.org/officeDocument/2006/relationships/slideLayout" Target="../slideLayouts/slideLayout14.xml"/><Relationship Id="rId5" Type="http://schemas.openxmlformats.org/officeDocument/2006/relationships/image" Target="../media/image22.tiff"/><Relationship Id="rId4" Type="http://schemas.openxmlformats.org/officeDocument/2006/relationships/hyperlink" Target="https://www.youtube.com/watch?v=3rd9IaA_uJI(1925"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2059F1E-7450-6448-A9B8-728D6FD877AE}"/>
              </a:ext>
            </a:extLst>
          </p:cNvPr>
          <p:cNvSpPr>
            <a:spLocks noGrp="1"/>
          </p:cNvSpPr>
          <p:nvPr>
            <p:ph type="ctrTitle"/>
          </p:nvPr>
        </p:nvSpPr>
        <p:spPr>
          <a:xfrm>
            <a:off x="1090046" y="1374991"/>
            <a:ext cx="6939520" cy="1142290"/>
          </a:xfrm>
        </p:spPr>
        <p:txBody>
          <a:bodyPr/>
          <a:lstStyle/>
          <a:p>
            <a:r>
              <a:rPr lang="nl-NL" dirty="0"/>
              <a:t>JAZZ</a:t>
            </a:r>
          </a:p>
        </p:txBody>
      </p:sp>
      <p:sp>
        <p:nvSpPr>
          <p:cNvPr id="3" name="Ondertitel 2">
            <a:extLst>
              <a:ext uri="{FF2B5EF4-FFF2-40B4-BE49-F238E27FC236}">
                <a16:creationId xmlns:a16="http://schemas.microsoft.com/office/drawing/2014/main" id="{351CDCFD-00E9-4F44-AA12-F80C52277245}"/>
              </a:ext>
            </a:extLst>
          </p:cNvPr>
          <p:cNvSpPr>
            <a:spLocks noGrp="1"/>
          </p:cNvSpPr>
          <p:nvPr>
            <p:ph type="subTitle" idx="1"/>
          </p:nvPr>
        </p:nvSpPr>
        <p:spPr>
          <a:xfrm>
            <a:off x="2009202" y="2573188"/>
            <a:ext cx="5101209" cy="1239894"/>
          </a:xfrm>
        </p:spPr>
        <p:txBody>
          <a:bodyPr/>
          <a:lstStyle/>
          <a:p>
            <a:r>
              <a:rPr lang="nl-NL" dirty="0"/>
              <a:t>In de eerste helft van de 20</a:t>
            </a:r>
            <a:r>
              <a:rPr lang="nl-NL" baseline="30000" dirty="0"/>
              <a:t>e</a:t>
            </a:r>
            <a:r>
              <a:rPr lang="nl-NL" dirty="0"/>
              <a:t> eeuw in Amerika</a:t>
            </a:r>
          </a:p>
        </p:txBody>
      </p:sp>
      <p:pic>
        <p:nvPicPr>
          <p:cNvPr id="4" name="Afbeelding 3">
            <a:extLst>
              <a:ext uri="{FF2B5EF4-FFF2-40B4-BE49-F238E27FC236}">
                <a16:creationId xmlns:a16="http://schemas.microsoft.com/office/drawing/2014/main" id="{313D0AFE-EC1C-3D48-8387-B15B78DC67C1}"/>
              </a:ext>
            </a:extLst>
          </p:cNvPr>
          <p:cNvPicPr>
            <a:picLocks noChangeAspect="1"/>
          </p:cNvPicPr>
          <p:nvPr/>
        </p:nvPicPr>
        <p:blipFill>
          <a:blip r:embed="rId2" cstate="screen">
            <a:extLst>
              <a:ext uri="{BEBA8EAE-BF5A-486C-A8C5-ECC9F3942E4B}">
                <a14:imgProps xmlns:a14="http://schemas.microsoft.com/office/drawing/2010/main">
                  <a14:imgLayer r:embed="rId3">
                    <a14:imgEffect>
                      <a14:backgroundRemoval t="856" b="100000" l="1719" r="100000">
                        <a14:foregroundMark x1="8125" y1="29686" x2="5052" y2="53568"/>
                        <a14:foregroundMark x1="9583" y1="27783" x2="14375" y2="34824"/>
                        <a14:foregroundMark x1="41875" y1="22931" x2="41875" y2="26832"/>
                        <a14:foregroundMark x1="45885" y1="19696" x2="45885" y2="24167"/>
                        <a14:foregroundMark x1="36927" y1="39201" x2="36927" y2="42626"/>
                        <a14:foregroundMark x1="50781" y1="39010" x2="50781" y2="39010"/>
                        <a14:foregroundMark x1="37083" y1="39676" x2="37083" y2="39676"/>
                        <a14:foregroundMark x1="37188" y1="39010" x2="37188" y2="39010"/>
                        <a14:foregroundMark x1="62813" y1="91817" x2="91198" y2="90866"/>
                        <a14:foregroundMark x1="82292" y1="62131" x2="95885" y2="86965"/>
                        <a14:foregroundMark x1="90000" y1="97907" x2="94010" y2="98192"/>
                        <a14:foregroundMark x1="30156" y1="62892" x2="31042" y2="62322"/>
                        <a14:foregroundMark x1="3073" y1="32636" x2="13750" y2="32921"/>
                        <a14:foregroundMark x1="14792" y1="37964" x2="16510" y2="39486"/>
                        <a14:foregroundMark x1="19323" y1="42912" x2="20938" y2="42912"/>
                        <a14:foregroundMark x1="11719" y1="34634" x2="15625" y2="35109"/>
                        <a14:foregroundMark x1="21458" y1="59182" x2="24271" y2="64320"/>
                        <a14:foregroundMark x1="79740" y1="98858" x2="80677" y2="98858"/>
                        <a14:backgroundMark x1="3177" y1="66032" x2="15052" y2="94481"/>
                        <a14:backgroundMark x1="26146" y1="55566" x2="29740" y2="55756"/>
                        <a14:backgroundMark x1="3333" y1="34063" x2="3333" y2="34063"/>
                        <a14:backgroundMark x1="3333" y1="34063" x2="4948" y2="31399"/>
                        <a14:backgroundMark x1="14948" y1="33111" x2="16146" y2="37298"/>
                        <a14:backgroundMark x1="19583" y1="56993" x2="19583" y2="90390"/>
                        <a14:backgroundMark x1="62760" y1="40247" x2="62760" y2="34729"/>
                        <a14:backgroundMark x1="63698" y1="38535" x2="64167" y2="27973"/>
                      </a14:backgroundRemoval>
                    </a14:imgEffect>
                  </a14:imgLayer>
                </a14:imgProps>
              </a:ext>
              <a:ext uri="{28A0092B-C50C-407E-A947-70E740481C1C}">
                <a14:useLocalDpi xmlns:a14="http://schemas.microsoft.com/office/drawing/2010/main"/>
              </a:ext>
            </a:extLst>
          </a:blip>
          <a:stretch>
            <a:fillRect/>
          </a:stretch>
        </p:blipFill>
        <p:spPr>
          <a:xfrm>
            <a:off x="1520636" y="2685002"/>
            <a:ext cx="7623364" cy="4172998"/>
          </a:xfrm>
          <a:prstGeom prst="rect">
            <a:avLst/>
          </a:prstGeom>
        </p:spPr>
      </p:pic>
    </p:spTree>
    <p:extLst>
      <p:ext uri="{BB962C8B-B14F-4D97-AF65-F5344CB8AC3E}">
        <p14:creationId xmlns:p14="http://schemas.microsoft.com/office/powerpoint/2010/main" val="7654567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Rectangle 3"/>
          <p:cNvSpPr>
            <a:spLocks noGrp="1" noChangeArrowheads="1"/>
          </p:cNvSpPr>
          <p:nvPr>
            <p:ph idx="1"/>
          </p:nvPr>
        </p:nvSpPr>
        <p:spPr>
          <a:xfrm>
            <a:off x="2768367" y="1723645"/>
            <a:ext cx="5981349" cy="3101983"/>
          </a:xfrm>
        </p:spPr>
        <p:txBody>
          <a:bodyPr>
            <a:normAutofit fontScale="85000" lnSpcReduction="20000"/>
          </a:bodyPr>
          <a:lstStyle/>
          <a:p>
            <a:pPr marL="0" indent="0" eaLnBrk="1" hangingPunct="1">
              <a:lnSpc>
                <a:spcPct val="80000"/>
              </a:lnSpc>
              <a:buNone/>
            </a:pPr>
            <a:r>
              <a:rPr lang="nl-NL" sz="1600" dirty="0">
                <a:ea typeface="Arial"/>
                <a:cs typeface="Arial"/>
              </a:rPr>
              <a:t>Storyville New Orleans: uitgangswijk en </a:t>
            </a:r>
            <a:r>
              <a:rPr lang="nl-NL" sz="1600" dirty="0" err="1">
                <a:ea typeface="Arial"/>
                <a:cs typeface="Arial"/>
              </a:rPr>
              <a:t>rosse</a:t>
            </a:r>
            <a:r>
              <a:rPr lang="nl-NL" sz="1600" dirty="0">
                <a:ea typeface="Arial"/>
                <a:cs typeface="Arial"/>
              </a:rPr>
              <a:t> buurt</a:t>
            </a:r>
            <a:endParaRPr lang="nl-NL" sz="1600" dirty="0">
              <a:latin typeface="Arial" charset="0"/>
            </a:endParaRPr>
          </a:p>
          <a:p>
            <a:pPr marL="0" indent="0">
              <a:lnSpc>
                <a:spcPct val="80000"/>
              </a:lnSpc>
              <a:buNone/>
            </a:pPr>
            <a:r>
              <a:rPr lang="nl-NL" sz="1600" dirty="0">
                <a:latin typeface="Arial" charset="0"/>
                <a:ea typeface="Arial"/>
                <a:cs typeface="Arial"/>
              </a:rPr>
              <a:t>Zwart en blank samen</a:t>
            </a:r>
          </a:p>
          <a:p>
            <a:pPr marL="0" indent="0" eaLnBrk="1" hangingPunct="1">
              <a:lnSpc>
                <a:spcPct val="80000"/>
              </a:lnSpc>
              <a:buNone/>
            </a:pPr>
            <a:endParaRPr lang="nl-NL" sz="1600" dirty="0">
              <a:latin typeface="Arial" charset="0"/>
            </a:endParaRPr>
          </a:p>
          <a:p>
            <a:pPr marL="0" indent="0">
              <a:lnSpc>
                <a:spcPct val="80000"/>
              </a:lnSpc>
              <a:buNone/>
            </a:pPr>
            <a:r>
              <a:rPr lang="nl-NL" sz="1600" dirty="0" err="1">
                <a:latin typeface="Arial" charset="0"/>
              </a:rPr>
              <a:t>Dixileand</a:t>
            </a:r>
            <a:r>
              <a:rPr lang="nl-NL" sz="1600" dirty="0">
                <a:latin typeface="Arial" charset="0"/>
              </a:rPr>
              <a:t> Jazz:</a:t>
            </a:r>
          </a:p>
          <a:p>
            <a:pPr marL="0" indent="0">
              <a:lnSpc>
                <a:spcPct val="80000"/>
              </a:lnSpc>
              <a:buNone/>
            </a:pPr>
            <a:r>
              <a:rPr lang="nl-NL" sz="1600" dirty="0">
                <a:solidFill>
                  <a:schemeClr val="tx1"/>
                </a:solidFill>
                <a:hlinkClick r:id="rId3">
                  <a:extLst>
                    <a:ext uri="{A12FA001-AC4F-418D-AE19-62706E023703}">
                      <ahyp:hlinkClr xmlns:ahyp="http://schemas.microsoft.com/office/drawing/2018/hyperlinkcolor" val="tx"/>
                    </a:ext>
                  </a:extLst>
                </a:hlinkClick>
              </a:rPr>
              <a:t>https://www.youtube.com/watch?v=wptVOYOQxPY&amp;index=3&amp;list=RDIMHJ8PgVatk</a:t>
            </a:r>
            <a:endParaRPr lang="nl-NL" sz="1600" dirty="0">
              <a:solidFill>
                <a:schemeClr val="tx1"/>
              </a:solidFill>
              <a:latin typeface="Arial" charset="0"/>
              <a:ea typeface="Arial"/>
              <a:cs typeface="Arial"/>
            </a:endParaRPr>
          </a:p>
          <a:p>
            <a:pPr marL="0" indent="0" eaLnBrk="1" hangingPunct="1">
              <a:lnSpc>
                <a:spcPct val="80000"/>
              </a:lnSpc>
              <a:buNone/>
            </a:pPr>
            <a:endParaRPr lang="nl-NL" sz="1600" dirty="0">
              <a:latin typeface="Arial" charset="0"/>
              <a:ea typeface="Arial"/>
              <a:cs typeface="Arial"/>
            </a:endParaRPr>
          </a:p>
          <a:p>
            <a:pPr marL="0" indent="0" eaLnBrk="1" hangingPunct="1">
              <a:lnSpc>
                <a:spcPct val="80000"/>
              </a:lnSpc>
              <a:buNone/>
            </a:pPr>
            <a:r>
              <a:rPr lang="nl-NL" sz="1600" dirty="0">
                <a:latin typeface="Arial" charset="0"/>
                <a:ea typeface="Arial"/>
                <a:cs typeface="Arial"/>
              </a:rPr>
              <a:t>Swing &amp; </a:t>
            </a:r>
            <a:r>
              <a:rPr lang="nl-NL" sz="1600" dirty="0" err="1">
                <a:latin typeface="Arial" charset="0"/>
                <a:ea typeface="Arial"/>
                <a:cs typeface="Arial"/>
              </a:rPr>
              <a:t>Bigbands</a:t>
            </a:r>
            <a:r>
              <a:rPr lang="nl-NL" sz="1600" dirty="0">
                <a:latin typeface="Arial" charset="0"/>
                <a:ea typeface="Arial"/>
                <a:cs typeface="Arial"/>
              </a:rPr>
              <a:t>: </a:t>
            </a:r>
          </a:p>
          <a:p>
            <a:pPr marL="0" indent="0">
              <a:lnSpc>
                <a:spcPct val="80000"/>
              </a:lnSpc>
              <a:buNone/>
            </a:pPr>
            <a:r>
              <a:rPr lang="nl-NL" sz="1600" dirty="0">
                <a:solidFill>
                  <a:schemeClr val="tx1"/>
                </a:solidFill>
                <a:hlinkClick r:id="rId4">
                  <a:extLst>
                    <a:ext uri="{A12FA001-AC4F-418D-AE19-62706E023703}">
                      <ahyp:hlinkClr xmlns:ahyp="http://schemas.microsoft.com/office/drawing/2018/hyperlinkcolor" val="tx"/>
                    </a:ext>
                  </a:extLst>
                </a:hlinkClick>
              </a:rPr>
              <a:t>https://www.youtube.com/watch?v=qDQpZT3GhDg</a:t>
            </a:r>
            <a:endParaRPr lang="nl-NL" sz="1600" dirty="0">
              <a:solidFill>
                <a:schemeClr val="tx1"/>
              </a:solidFill>
              <a:latin typeface="Arial" charset="0"/>
              <a:ea typeface="Arial"/>
              <a:cs typeface="Arial"/>
            </a:endParaRPr>
          </a:p>
          <a:p>
            <a:pPr marL="0" indent="0" eaLnBrk="1" hangingPunct="1">
              <a:lnSpc>
                <a:spcPct val="80000"/>
              </a:lnSpc>
              <a:buNone/>
            </a:pPr>
            <a:endParaRPr lang="nl-NL" sz="1600" dirty="0">
              <a:latin typeface="Arial" charset="0"/>
              <a:ea typeface="Arial"/>
              <a:cs typeface="Arial"/>
            </a:endParaRPr>
          </a:p>
          <a:p>
            <a:pPr marL="0" indent="0">
              <a:lnSpc>
                <a:spcPct val="80000"/>
              </a:lnSpc>
              <a:buNone/>
            </a:pPr>
            <a:r>
              <a:rPr lang="nl-NL" sz="1600" dirty="0">
                <a:latin typeface="Arial" charset="0"/>
                <a:ea typeface="Arial"/>
                <a:cs typeface="Arial"/>
              </a:rPr>
              <a:t>Bebop: </a:t>
            </a:r>
          </a:p>
          <a:p>
            <a:pPr marL="0" indent="0">
              <a:lnSpc>
                <a:spcPct val="80000"/>
              </a:lnSpc>
              <a:buNone/>
            </a:pPr>
            <a:r>
              <a:rPr lang="nl-NL" sz="1600" dirty="0">
                <a:solidFill>
                  <a:schemeClr val="tx1"/>
                </a:solidFill>
                <a:hlinkClick r:id="rId5">
                  <a:extLst>
                    <a:ext uri="{A12FA001-AC4F-418D-AE19-62706E023703}">
                      <ahyp:hlinkClr xmlns:ahyp="http://schemas.microsoft.com/office/drawing/2018/hyperlinkcolor" val="tx"/>
                    </a:ext>
                  </a:extLst>
                </a:hlinkClick>
              </a:rPr>
              <a:t>https://www.youtube.com/watch?v=YZYaSkhRhoE</a:t>
            </a:r>
            <a:endParaRPr lang="nl-NL" sz="1600" dirty="0">
              <a:solidFill>
                <a:schemeClr val="tx1"/>
              </a:solidFill>
              <a:ea typeface="Arial"/>
              <a:cs typeface="Arial"/>
            </a:endParaRPr>
          </a:p>
          <a:p>
            <a:pPr eaLnBrk="1" hangingPunct="1">
              <a:lnSpc>
                <a:spcPct val="80000"/>
              </a:lnSpc>
            </a:pPr>
            <a:endParaRPr lang="nl-NL" sz="1600" dirty="0">
              <a:ea typeface="Arial"/>
              <a:cs typeface="Arial"/>
            </a:endParaRPr>
          </a:p>
          <a:p>
            <a:pPr eaLnBrk="1" hangingPunct="1">
              <a:lnSpc>
                <a:spcPct val="80000"/>
              </a:lnSpc>
              <a:buFont typeface="Wingdings" charset="0"/>
              <a:buNone/>
            </a:pPr>
            <a:endParaRPr lang="nl-NL" sz="1600" dirty="0">
              <a:ea typeface="Arial"/>
              <a:cs typeface="Arial"/>
            </a:endParaRPr>
          </a:p>
          <a:p>
            <a:pPr eaLnBrk="1" hangingPunct="1">
              <a:lnSpc>
                <a:spcPct val="80000"/>
              </a:lnSpc>
              <a:buFont typeface="Wingdings" charset="0"/>
              <a:buNone/>
            </a:pPr>
            <a:endParaRPr lang="nl-NL" sz="1800" dirty="0">
              <a:ea typeface="Arial"/>
              <a:cs typeface="Arial"/>
              <a:hlinkClick r:id="" action="ppaction://noaction"/>
            </a:endParaRPr>
          </a:p>
        </p:txBody>
      </p:sp>
      <p:pic>
        <p:nvPicPr>
          <p:cNvPr id="3" name="Afbeelding 2"/>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01691" y="3274636"/>
            <a:ext cx="2382118" cy="1339941"/>
          </a:xfrm>
          <a:prstGeom prst="rect">
            <a:avLst/>
          </a:prstGeom>
        </p:spPr>
      </p:pic>
      <p:pic>
        <p:nvPicPr>
          <p:cNvPr id="7" name="Picture 12" descr="http://upload.wikimedia.org/wikipedia/commons/8/8d/Map_of_USA_highlighting_Louisiana.pn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201691" y="1662881"/>
            <a:ext cx="2382118" cy="15566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Titel 1">
            <a:extLst>
              <a:ext uri="{FF2B5EF4-FFF2-40B4-BE49-F238E27FC236}">
                <a16:creationId xmlns:a16="http://schemas.microsoft.com/office/drawing/2014/main" id="{5550CB38-9F25-0245-944A-D82D187C93EB}"/>
              </a:ext>
            </a:extLst>
          </p:cNvPr>
          <p:cNvSpPr>
            <a:spLocks noGrp="1"/>
          </p:cNvSpPr>
          <p:nvPr>
            <p:ph type="title"/>
          </p:nvPr>
        </p:nvSpPr>
        <p:spPr>
          <a:xfrm>
            <a:off x="444150" y="140419"/>
            <a:ext cx="8229600" cy="1143000"/>
          </a:xfrm>
        </p:spPr>
        <p:txBody>
          <a:bodyPr>
            <a:normAutofit/>
          </a:bodyPr>
          <a:lstStyle/>
          <a:p>
            <a:r>
              <a:rPr lang="nl-NL" b="1" dirty="0" err="1"/>
              <a:t>EErste</a:t>
            </a:r>
            <a:r>
              <a:rPr lang="nl-NL" b="1" dirty="0"/>
              <a:t> Jazz muziek </a:t>
            </a:r>
            <a:br>
              <a:rPr lang="nl-NL" b="1" dirty="0"/>
            </a:br>
            <a:r>
              <a:rPr lang="nl-NL" dirty="0"/>
              <a:t>dixieland</a:t>
            </a:r>
          </a:p>
        </p:txBody>
      </p:sp>
      <p:pic>
        <p:nvPicPr>
          <p:cNvPr id="6" name="Afbeelding 5">
            <a:extLst>
              <a:ext uri="{FF2B5EF4-FFF2-40B4-BE49-F238E27FC236}">
                <a16:creationId xmlns:a16="http://schemas.microsoft.com/office/drawing/2014/main" id="{90D619F6-4BED-2143-B74E-8A078EABF18F}"/>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406044" y="4768972"/>
            <a:ext cx="2999413" cy="1986098"/>
          </a:xfrm>
          <a:prstGeom prst="rect">
            <a:avLst/>
          </a:prstGeom>
        </p:spPr>
      </p:pic>
      <p:pic>
        <p:nvPicPr>
          <p:cNvPr id="11" name="Afbeelding 10">
            <a:extLst>
              <a:ext uri="{FF2B5EF4-FFF2-40B4-BE49-F238E27FC236}">
                <a16:creationId xmlns:a16="http://schemas.microsoft.com/office/drawing/2014/main" id="{39034DE3-4319-2A4E-A9AA-7FDA0F4B529F}"/>
              </a:ext>
            </a:extLst>
          </p:cNvPr>
          <p:cNvPicPr>
            <a:picLocks noChangeAspect="1"/>
          </p:cNvPicPr>
          <p:nvPr/>
        </p:nvPicPr>
        <p:blipFill>
          <a:blip r:embed="rId9"/>
          <a:stretch>
            <a:fillRect/>
          </a:stretch>
        </p:blipFill>
        <p:spPr>
          <a:xfrm>
            <a:off x="5522904" y="4783631"/>
            <a:ext cx="3520428" cy="1971440"/>
          </a:xfrm>
          <a:prstGeom prst="rect">
            <a:avLst/>
          </a:prstGeom>
        </p:spPr>
      </p:pic>
    </p:spTree>
    <p:extLst>
      <p:ext uri="{BB962C8B-B14F-4D97-AF65-F5344CB8AC3E}">
        <p14:creationId xmlns:p14="http://schemas.microsoft.com/office/powerpoint/2010/main" val="34852141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27698" y="507927"/>
            <a:ext cx="8925031" cy="1188720"/>
          </a:xfrm>
        </p:spPr>
        <p:txBody>
          <a:bodyPr>
            <a:normAutofit/>
          </a:bodyPr>
          <a:lstStyle/>
          <a:p>
            <a:r>
              <a:rPr lang="nl-NL" b="1" dirty="0"/>
              <a:t>Inspiratiebronnen expressieve kunst </a:t>
            </a:r>
            <a:br>
              <a:rPr lang="nl-NL" b="1" dirty="0"/>
            </a:br>
            <a:r>
              <a:rPr lang="nl-NL" i="1" dirty="0"/>
              <a:t>begin 20</a:t>
            </a:r>
            <a:r>
              <a:rPr lang="nl-NL" i="1" baseline="30000" dirty="0"/>
              <a:t>e</a:t>
            </a:r>
            <a:r>
              <a:rPr lang="nl-NL" i="1" dirty="0"/>
              <a:t> eeuw</a:t>
            </a:r>
          </a:p>
        </p:txBody>
      </p:sp>
      <p:pic>
        <p:nvPicPr>
          <p:cNvPr id="6" name="Tijdelijke aanduiding voor inhoud 5"/>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a:stretch/>
        </p:blipFill>
        <p:spPr>
          <a:xfrm>
            <a:off x="2541484" y="2015354"/>
            <a:ext cx="3019534" cy="2584162"/>
          </a:xfrm>
        </p:spPr>
      </p:pic>
      <p:pic>
        <p:nvPicPr>
          <p:cNvPr id="7" name="Afbeelding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661752" y="2035311"/>
            <a:ext cx="3390977" cy="2544248"/>
          </a:xfrm>
          <a:prstGeom prst="rect">
            <a:avLst/>
          </a:prstGeom>
        </p:spPr>
      </p:pic>
      <p:pic>
        <p:nvPicPr>
          <p:cNvPr id="3" name="Afbeelding 2">
            <a:extLst>
              <a:ext uri="{FF2B5EF4-FFF2-40B4-BE49-F238E27FC236}">
                <a16:creationId xmlns:a16="http://schemas.microsoft.com/office/drawing/2014/main" id="{3A919739-7B06-0C47-A432-46AF8BAC1BD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576842" y="4707446"/>
            <a:ext cx="1437981" cy="2040826"/>
          </a:xfrm>
          <a:prstGeom prst="rect">
            <a:avLst/>
          </a:prstGeom>
        </p:spPr>
      </p:pic>
      <p:pic>
        <p:nvPicPr>
          <p:cNvPr id="4" name="Afbeelding 3">
            <a:extLst>
              <a:ext uri="{FF2B5EF4-FFF2-40B4-BE49-F238E27FC236}">
                <a16:creationId xmlns:a16="http://schemas.microsoft.com/office/drawing/2014/main" id="{0E265C5B-89FE-E541-92FE-32E258E0CDE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27698" y="2015354"/>
            <a:ext cx="1107280" cy="1660920"/>
          </a:xfrm>
          <a:prstGeom prst="rect">
            <a:avLst/>
          </a:prstGeom>
        </p:spPr>
      </p:pic>
      <p:pic>
        <p:nvPicPr>
          <p:cNvPr id="10" name="Afbeelding 9">
            <a:extLst>
              <a:ext uri="{FF2B5EF4-FFF2-40B4-BE49-F238E27FC236}">
                <a16:creationId xmlns:a16="http://schemas.microsoft.com/office/drawing/2014/main" id="{11C9305F-313F-814E-8569-C4EADFD18186}"/>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27698" y="3757106"/>
            <a:ext cx="2273985" cy="2991166"/>
          </a:xfrm>
          <a:prstGeom prst="rect">
            <a:avLst/>
          </a:prstGeom>
        </p:spPr>
      </p:pic>
      <p:pic>
        <p:nvPicPr>
          <p:cNvPr id="11" name="Afbeelding 10">
            <a:extLst>
              <a:ext uri="{FF2B5EF4-FFF2-40B4-BE49-F238E27FC236}">
                <a16:creationId xmlns:a16="http://schemas.microsoft.com/office/drawing/2014/main" id="{08100271-F8F0-B84A-8C2C-1A940E2FE5FD}"/>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288634" y="2015354"/>
            <a:ext cx="1113049" cy="1676677"/>
          </a:xfrm>
          <a:prstGeom prst="rect">
            <a:avLst/>
          </a:prstGeom>
        </p:spPr>
      </p:pic>
      <p:pic>
        <p:nvPicPr>
          <p:cNvPr id="12" name="Afbeelding 11">
            <a:extLst>
              <a:ext uri="{FF2B5EF4-FFF2-40B4-BE49-F238E27FC236}">
                <a16:creationId xmlns:a16="http://schemas.microsoft.com/office/drawing/2014/main" id="{573EEC86-9F06-8B47-80A9-71ED769986FA}"/>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122772" y="4753029"/>
            <a:ext cx="1462788" cy="1995243"/>
          </a:xfrm>
          <a:prstGeom prst="rect">
            <a:avLst/>
          </a:prstGeom>
        </p:spPr>
      </p:pic>
      <p:pic>
        <p:nvPicPr>
          <p:cNvPr id="14" name="Afbeelding 13">
            <a:extLst>
              <a:ext uri="{FF2B5EF4-FFF2-40B4-BE49-F238E27FC236}">
                <a16:creationId xmlns:a16="http://schemas.microsoft.com/office/drawing/2014/main" id="{35521BF3-2498-144F-847C-7A2F544E9FED}"/>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5661751" y="4721300"/>
            <a:ext cx="3390977" cy="2040826"/>
          </a:xfrm>
          <a:prstGeom prst="rect">
            <a:avLst/>
          </a:prstGeom>
        </p:spPr>
      </p:pic>
    </p:spTree>
    <p:extLst>
      <p:ext uri="{BB962C8B-B14F-4D97-AF65-F5344CB8AC3E}">
        <p14:creationId xmlns:p14="http://schemas.microsoft.com/office/powerpoint/2010/main" val="8240239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normAutofit/>
          </a:bodyPr>
          <a:lstStyle/>
          <a:p>
            <a:r>
              <a:rPr lang="nl-NL" b="1" dirty="0"/>
              <a:t>Ontstaan Jazz</a:t>
            </a:r>
            <a:br>
              <a:rPr lang="nl-NL" b="1" dirty="0"/>
            </a:br>
            <a:r>
              <a:rPr lang="nl-NL" i="1" dirty="0"/>
              <a:t>Amerika</a:t>
            </a:r>
          </a:p>
        </p:txBody>
      </p:sp>
      <p:sp>
        <p:nvSpPr>
          <p:cNvPr id="4099" name="Rectangle 4"/>
          <p:cNvSpPr>
            <a:spLocks noGrp="1" noChangeArrowheads="1"/>
          </p:cNvSpPr>
          <p:nvPr>
            <p:ph type="body" sz="half" idx="1"/>
          </p:nvPr>
        </p:nvSpPr>
        <p:spPr>
          <a:xfrm>
            <a:off x="457200" y="1686370"/>
            <a:ext cx="8138160" cy="5000625"/>
          </a:xfrm>
        </p:spPr>
        <p:txBody>
          <a:bodyPr>
            <a:normAutofit/>
          </a:bodyPr>
          <a:lstStyle/>
          <a:p>
            <a:pPr marL="0" indent="0" algn="ctr" eaLnBrk="1" hangingPunct="1">
              <a:lnSpc>
                <a:spcPct val="80000"/>
              </a:lnSpc>
              <a:buClr>
                <a:schemeClr val="tx1"/>
              </a:buClr>
              <a:buNone/>
            </a:pPr>
            <a:r>
              <a:rPr lang="nl-NL" sz="1600" b="1" dirty="0">
                <a:latin typeface="Arial" charset="0"/>
              </a:rPr>
              <a:t>Muziek verbroedert</a:t>
            </a:r>
          </a:p>
          <a:p>
            <a:pPr marL="0" indent="0" eaLnBrk="1" hangingPunct="1">
              <a:lnSpc>
                <a:spcPct val="80000"/>
              </a:lnSpc>
              <a:buClr>
                <a:schemeClr val="tx1"/>
              </a:buClr>
              <a:buNone/>
            </a:pPr>
            <a:r>
              <a:rPr lang="nl-NL" sz="1600" dirty="0">
                <a:latin typeface="Arial" charset="0"/>
              </a:rPr>
              <a:t>Vermenging van verschillende muziekstromingen uit de blanke en zwarte cultuur o.a.: </a:t>
            </a:r>
          </a:p>
          <a:p>
            <a:pPr eaLnBrk="1" hangingPunct="1">
              <a:lnSpc>
                <a:spcPct val="80000"/>
              </a:lnSpc>
              <a:buClr>
                <a:schemeClr val="tx1"/>
              </a:buClr>
              <a:buFontTx/>
              <a:buChar char="-"/>
            </a:pPr>
            <a:r>
              <a:rPr lang="nl-NL" sz="1600" b="1" i="1" dirty="0">
                <a:latin typeface="Arial" charset="0"/>
              </a:rPr>
              <a:t>(</a:t>
            </a:r>
            <a:r>
              <a:rPr lang="nl-NL" sz="1600" b="1" i="1" dirty="0" err="1">
                <a:latin typeface="Arial" charset="0"/>
              </a:rPr>
              <a:t>African</a:t>
            </a:r>
            <a:r>
              <a:rPr lang="nl-NL" sz="1600" b="1" i="1" dirty="0">
                <a:latin typeface="Arial" charset="0"/>
              </a:rPr>
              <a:t>/</a:t>
            </a:r>
            <a:r>
              <a:rPr lang="nl-NL" sz="1600" b="1" i="1" dirty="0" err="1">
                <a:latin typeface="Arial" charset="0"/>
              </a:rPr>
              <a:t>Negro</a:t>
            </a:r>
            <a:r>
              <a:rPr lang="nl-NL" sz="1600" b="1" i="1" dirty="0">
                <a:latin typeface="Arial" charset="0"/>
              </a:rPr>
              <a:t>) Spirituals </a:t>
            </a:r>
          </a:p>
          <a:p>
            <a:pPr eaLnBrk="1" hangingPunct="1">
              <a:lnSpc>
                <a:spcPct val="80000"/>
              </a:lnSpc>
              <a:buClr>
                <a:schemeClr val="tx1"/>
              </a:buClr>
              <a:buFontTx/>
              <a:buChar char="-"/>
            </a:pPr>
            <a:r>
              <a:rPr lang="nl-NL" sz="1600" b="1" i="1" dirty="0">
                <a:latin typeface="Arial" charset="0"/>
              </a:rPr>
              <a:t>Ragtime</a:t>
            </a:r>
          </a:p>
          <a:p>
            <a:pPr eaLnBrk="1" hangingPunct="1">
              <a:lnSpc>
                <a:spcPct val="80000"/>
              </a:lnSpc>
              <a:buClr>
                <a:schemeClr val="tx1"/>
              </a:buClr>
              <a:buFontTx/>
              <a:buChar char="-"/>
            </a:pPr>
            <a:r>
              <a:rPr lang="nl-NL" sz="1600" b="1" i="1" dirty="0">
                <a:latin typeface="Arial" charset="0"/>
              </a:rPr>
              <a:t>Blues</a:t>
            </a:r>
          </a:p>
          <a:p>
            <a:pPr eaLnBrk="1" hangingPunct="1">
              <a:lnSpc>
                <a:spcPct val="80000"/>
              </a:lnSpc>
              <a:buClr>
                <a:schemeClr val="tx1"/>
              </a:buClr>
              <a:buFontTx/>
              <a:buNone/>
            </a:pPr>
            <a:endParaRPr lang="nl-NL" sz="1600" dirty="0">
              <a:latin typeface="Arial" charset="0"/>
            </a:endParaRPr>
          </a:p>
          <a:p>
            <a:pPr eaLnBrk="1" hangingPunct="1">
              <a:lnSpc>
                <a:spcPct val="80000"/>
              </a:lnSpc>
              <a:buClr>
                <a:schemeClr val="tx1"/>
              </a:buClr>
              <a:buFontTx/>
              <a:buNone/>
            </a:pPr>
            <a:endParaRPr lang="nl-NL" sz="1600" b="1" i="1" dirty="0">
              <a:latin typeface="Arial" charset="0"/>
            </a:endParaRPr>
          </a:p>
        </p:txBody>
      </p:sp>
      <p:pic>
        <p:nvPicPr>
          <p:cNvPr id="3" name="Afbeelding 2">
            <a:extLst>
              <a:ext uri="{FF2B5EF4-FFF2-40B4-BE49-F238E27FC236}">
                <a16:creationId xmlns:a16="http://schemas.microsoft.com/office/drawing/2014/main" id="{FFE26536-05DB-EE4F-A531-707CEE00A34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713541" y="3688080"/>
            <a:ext cx="4065493" cy="2875658"/>
          </a:xfrm>
          <a:prstGeom prst="rect">
            <a:avLst/>
          </a:prstGeom>
        </p:spPr>
      </p:pic>
      <p:pic>
        <p:nvPicPr>
          <p:cNvPr id="10" name="Tijdelijke aanduiding voor inhoud 3">
            <a:extLst>
              <a:ext uri="{FF2B5EF4-FFF2-40B4-BE49-F238E27FC236}">
                <a16:creationId xmlns:a16="http://schemas.microsoft.com/office/drawing/2014/main" id="{3DC71587-39FF-9044-8BBA-E1AC673F75D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16839" y="3688080"/>
            <a:ext cx="4355162" cy="2875658"/>
          </a:xfrm>
          <a:prstGeom prst="rect">
            <a:avLst/>
          </a:prstGeom>
          <a:ln>
            <a:noFill/>
          </a:ln>
        </p:spPr>
      </p:pic>
      <p:sp>
        <p:nvSpPr>
          <p:cNvPr id="6" name="Ovaal 5">
            <a:extLst>
              <a:ext uri="{FF2B5EF4-FFF2-40B4-BE49-F238E27FC236}">
                <a16:creationId xmlns:a16="http://schemas.microsoft.com/office/drawing/2014/main" id="{5D0EC646-29DC-2147-BBD3-60FB0A5DFC18}"/>
              </a:ext>
            </a:extLst>
          </p:cNvPr>
          <p:cNvSpPr/>
          <p:nvPr/>
        </p:nvSpPr>
        <p:spPr>
          <a:xfrm>
            <a:off x="1206498" y="4082613"/>
            <a:ext cx="822325" cy="228620"/>
          </a:xfrm>
          <a:prstGeom prst="ellipse">
            <a:avLst/>
          </a:prstGeom>
          <a:solidFill>
            <a:srgbClr val="F6A21D">
              <a:alpha val="29804"/>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Ovaal 11">
            <a:extLst>
              <a:ext uri="{FF2B5EF4-FFF2-40B4-BE49-F238E27FC236}">
                <a16:creationId xmlns:a16="http://schemas.microsoft.com/office/drawing/2014/main" id="{F9F55484-B8E2-2E49-814F-C1063E9AA67E}"/>
              </a:ext>
            </a:extLst>
          </p:cNvPr>
          <p:cNvSpPr/>
          <p:nvPr/>
        </p:nvSpPr>
        <p:spPr>
          <a:xfrm>
            <a:off x="1263649" y="4394200"/>
            <a:ext cx="615952" cy="171450"/>
          </a:xfrm>
          <a:prstGeom prst="ellipse">
            <a:avLst/>
          </a:prstGeom>
          <a:solidFill>
            <a:srgbClr val="F6A21D">
              <a:alpha val="29804"/>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Ovaal 12">
            <a:extLst>
              <a:ext uri="{FF2B5EF4-FFF2-40B4-BE49-F238E27FC236}">
                <a16:creationId xmlns:a16="http://schemas.microsoft.com/office/drawing/2014/main" id="{5330BDA3-7970-034D-94DC-F5FAC196CC7E}"/>
              </a:ext>
            </a:extLst>
          </p:cNvPr>
          <p:cNvSpPr/>
          <p:nvPr/>
        </p:nvSpPr>
        <p:spPr>
          <a:xfrm>
            <a:off x="2170362" y="4294632"/>
            <a:ext cx="474413" cy="171450"/>
          </a:xfrm>
          <a:prstGeom prst="ellipse">
            <a:avLst/>
          </a:prstGeom>
          <a:solidFill>
            <a:srgbClr val="F6A21D">
              <a:alpha val="29804"/>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Ovaal 13">
            <a:extLst>
              <a:ext uri="{FF2B5EF4-FFF2-40B4-BE49-F238E27FC236}">
                <a16:creationId xmlns:a16="http://schemas.microsoft.com/office/drawing/2014/main" id="{EF7DADC2-8492-E747-9CA2-C6CDAF001322}"/>
              </a:ext>
            </a:extLst>
          </p:cNvPr>
          <p:cNvSpPr/>
          <p:nvPr/>
        </p:nvSpPr>
        <p:spPr>
          <a:xfrm>
            <a:off x="1263649" y="4681252"/>
            <a:ext cx="727076" cy="198825"/>
          </a:xfrm>
          <a:prstGeom prst="ellipse">
            <a:avLst/>
          </a:prstGeom>
          <a:solidFill>
            <a:srgbClr val="F6A21D">
              <a:alpha val="29804"/>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Ovaal 14">
            <a:extLst>
              <a:ext uri="{FF2B5EF4-FFF2-40B4-BE49-F238E27FC236}">
                <a16:creationId xmlns:a16="http://schemas.microsoft.com/office/drawing/2014/main" id="{66187F33-7A09-AE4B-BF11-141B4B835B5D}"/>
              </a:ext>
            </a:extLst>
          </p:cNvPr>
          <p:cNvSpPr/>
          <p:nvPr/>
        </p:nvSpPr>
        <p:spPr>
          <a:xfrm>
            <a:off x="1254123" y="4893978"/>
            <a:ext cx="727076" cy="171451"/>
          </a:xfrm>
          <a:prstGeom prst="ellipse">
            <a:avLst/>
          </a:prstGeom>
          <a:solidFill>
            <a:srgbClr val="F6A21D">
              <a:alpha val="29804"/>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6" name="Ovaal 15">
            <a:extLst>
              <a:ext uri="{FF2B5EF4-FFF2-40B4-BE49-F238E27FC236}">
                <a16:creationId xmlns:a16="http://schemas.microsoft.com/office/drawing/2014/main" id="{D864C8C8-FF50-5244-8DB4-8750EF484C13}"/>
              </a:ext>
            </a:extLst>
          </p:cNvPr>
          <p:cNvSpPr/>
          <p:nvPr/>
        </p:nvSpPr>
        <p:spPr>
          <a:xfrm>
            <a:off x="838200" y="5150305"/>
            <a:ext cx="368298" cy="171450"/>
          </a:xfrm>
          <a:prstGeom prst="ellipse">
            <a:avLst/>
          </a:prstGeom>
          <a:solidFill>
            <a:srgbClr val="F6A21D">
              <a:alpha val="29804"/>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Ovaal 16">
            <a:extLst>
              <a:ext uri="{FF2B5EF4-FFF2-40B4-BE49-F238E27FC236}">
                <a16:creationId xmlns:a16="http://schemas.microsoft.com/office/drawing/2014/main" id="{4C84D8B1-A75D-964B-B23F-2DF91687747F}"/>
              </a:ext>
            </a:extLst>
          </p:cNvPr>
          <p:cNvSpPr/>
          <p:nvPr/>
        </p:nvSpPr>
        <p:spPr>
          <a:xfrm>
            <a:off x="788739" y="4479925"/>
            <a:ext cx="368298" cy="171450"/>
          </a:xfrm>
          <a:prstGeom prst="ellipse">
            <a:avLst/>
          </a:prstGeom>
          <a:solidFill>
            <a:srgbClr val="F6A21D">
              <a:alpha val="29804"/>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472612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19C4BF1-0CD7-F049-8586-CEFAF8F8938B}"/>
              </a:ext>
            </a:extLst>
          </p:cNvPr>
          <p:cNvSpPr>
            <a:spLocks noGrp="1"/>
          </p:cNvSpPr>
          <p:nvPr>
            <p:ph type="title"/>
          </p:nvPr>
        </p:nvSpPr>
        <p:spPr/>
        <p:txBody>
          <a:bodyPr/>
          <a:lstStyle/>
          <a:p>
            <a:r>
              <a:rPr lang="nl-NL" b="1" dirty="0"/>
              <a:t>Voorlopers Jazz muziek</a:t>
            </a:r>
            <a:br>
              <a:rPr lang="nl-NL" b="1" dirty="0"/>
            </a:br>
            <a:r>
              <a:rPr lang="nl-NL" dirty="0"/>
              <a:t>Spirituals</a:t>
            </a:r>
          </a:p>
        </p:txBody>
      </p:sp>
      <p:sp>
        <p:nvSpPr>
          <p:cNvPr id="3" name="Tijdelijke aanduiding voor tekst 2">
            <a:extLst>
              <a:ext uri="{FF2B5EF4-FFF2-40B4-BE49-F238E27FC236}">
                <a16:creationId xmlns:a16="http://schemas.microsoft.com/office/drawing/2014/main" id="{AA78B5BF-2BBE-0D49-AE38-4D512B7D7D59}"/>
              </a:ext>
            </a:extLst>
          </p:cNvPr>
          <p:cNvSpPr>
            <a:spLocks noGrp="1"/>
          </p:cNvSpPr>
          <p:nvPr>
            <p:ph type="body" sz="half" idx="1"/>
          </p:nvPr>
        </p:nvSpPr>
        <p:spPr>
          <a:xfrm>
            <a:off x="457200" y="1600200"/>
            <a:ext cx="3728906" cy="5257800"/>
          </a:xfrm>
        </p:spPr>
        <p:txBody>
          <a:bodyPr>
            <a:normAutofit/>
          </a:bodyPr>
          <a:lstStyle/>
          <a:p>
            <a:pPr marL="0" indent="0">
              <a:buNone/>
            </a:pPr>
            <a:r>
              <a:rPr lang="nl-NL" sz="1400" dirty="0">
                <a:latin typeface="+mj-lt"/>
              </a:rPr>
              <a:t>Tot 1865 slavernij in VS daarna </a:t>
            </a:r>
            <a:r>
              <a:rPr lang="nl-NL" sz="1400" dirty="0"/>
              <a:t>nauwelijks verbetering voor de zwarte  Amerikanen. </a:t>
            </a:r>
            <a:endParaRPr lang="nl-NL" sz="1400" dirty="0">
              <a:latin typeface="+mj-lt"/>
            </a:endParaRPr>
          </a:p>
          <a:p>
            <a:pPr marL="0" indent="0">
              <a:buNone/>
            </a:pPr>
            <a:endParaRPr lang="nl-NL" sz="1400" dirty="0">
              <a:latin typeface="+mj-lt"/>
            </a:endParaRPr>
          </a:p>
          <a:p>
            <a:pPr marL="0" indent="0">
              <a:buNone/>
            </a:pPr>
            <a:r>
              <a:rPr lang="nl-NL" sz="1400" dirty="0" err="1">
                <a:latin typeface="+mj-lt"/>
              </a:rPr>
              <a:t>Worksongs</a:t>
            </a:r>
            <a:r>
              <a:rPr lang="nl-NL" sz="1400" dirty="0">
                <a:latin typeface="+mj-lt"/>
              </a:rPr>
              <a:t>: zingen tijdens zware werk.  V</a:t>
            </a:r>
            <a:r>
              <a:rPr lang="nl-NL" sz="1400" dirty="0"/>
              <a:t>ast </a:t>
            </a:r>
            <a:r>
              <a:rPr lang="nl-NL" sz="1400" dirty="0">
                <a:latin typeface="+mj-lt"/>
              </a:rPr>
              <a:t>houden aan Afrikaanse muziektradities. E</a:t>
            </a:r>
            <a:r>
              <a:rPr lang="nl-NL" sz="1400" dirty="0"/>
              <a:t>chte volksliederen: ze ontstonden spontaan,</a:t>
            </a:r>
            <a:endParaRPr lang="nl-NL" sz="1400" b="1" dirty="0"/>
          </a:p>
          <a:p>
            <a:pPr marL="0" indent="0">
              <a:buNone/>
            </a:pPr>
            <a:endParaRPr lang="nl-NL" sz="1400" b="1" dirty="0">
              <a:latin typeface="+mj-lt"/>
            </a:endParaRPr>
          </a:p>
          <a:p>
            <a:pPr marL="0" indent="0">
              <a:buNone/>
            </a:pPr>
            <a:endParaRPr lang="nl-NL" sz="1400" dirty="0">
              <a:latin typeface="+mj-lt"/>
              <a:cs typeface="Arial" panose="020B0604020202020204" pitchFamily="34" charset="0"/>
            </a:endParaRPr>
          </a:p>
          <a:p>
            <a:pPr marL="0" indent="0">
              <a:buNone/>
            </a:pPr>
            <a:r>
              <a:rPr lang="nl-NL" sz="1400" dirty="0">
                <a:latin typeface="+mj-lt"/>
                <a:cs typeface="Arial" panose="020B0604020202020204" pitchFamily="34" charset="0"/>
              </a:rPr>
              <a:t>Hoofdthema: bevrijding en toekomst van het beloofde land. (</a:t>
            </a:r>
            <a:r>
              <a:rPr lang="nl-NL" sz="1400" dirty="0" err="1">
                <a:latin typeface="+mj-lt"/>
                <a:cs typeface="Arial" panose="020B0604020202020204" pitchFamily="34" charset="0"/>
              </a:rPr>
              <a:t>mozes</a:t>
            </a:r>
            <a:r>
              <a:rPr lang="nl-NL" sz="1400" dirty="0">
                <a:latin typeface="+mj-lt"/>
                <a:cs typeface="Arial" panose="020B0604020202020204" pitchFamily="34" charset="0"/>
              </a:rPr>
              <a:t>)</a:t>
            </a:r>
          </a:p>
        </p:txBody>
      </p:sp>
      <p:sp>
        <p:nvSpPr>
          <p:cNvPr id="8" name="Tekstvak 7">
            <a:extLst>
              <a:ext uri="{FF2B5EF4-FFF2-40B4-BE49-F238E27FC236}">
                <a16:creationId xmlns:a16="http://schemas.microsoft.com/office/drawing/2014/main" id="{6004EB5A-148A-024A-B713-F8C7F00B9095}"/>
              </a:ext>
            </a:extLst>
          </p:cNvPr>
          <p:cNvSpPr txBox="1"/>
          <p:nvPr/>
        </p:nvSpPr>
        <p:spPr>
          <a:xfrm>
            <a:off x="5159229" y="6126163"/>
            <a:ext cx="184731" cy="369332"/>
          </a:xfrm>
          <a:prstGeom prst="rect">
            <a:avLst/>
          </a:prstGeom>
          <a:noFill/>
        </p:spPr>
        <p:txBody>
          <a:bodyPr wrap="none" rtlCol="0">
            <a:spAutoFit/>
          </a:bodyPr>
          <a:lstStyle/>
          <a:p>
            <a:endParaRPr lang="nl-NL" dirty="0"/>
          </a:p>
        </p:txBody>
      </p:sp>
      <p:pic>
        <p:nvPicPr>
          <p:cNvPr id="9" name="12 Years a Slave 2013   Roll Jordan Roll.mp4">
            <a:hlinkClick r:id="" action="ppaction://media"/>
            <a:extLst>
              <a:ext uri="{FF2B5EF4-FFF2-40B4-BE49-F238E27FC236}">
                <a16:creationId xmlns:a16="http://schemas.microsoft.com/office/drawing/2014/main" id="{9ACA8F63-852B-5F4C-986E-B42F75F2F6B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513276" y="4957893"/>
            <a:ext cx="4153238" cy="1774388"/>
          </a:xfrm>
          <a:prstGeom prst="rect">
            <a:avLst/>
          </a:prstGeom>
        </p:spPr>
      </p:pic>
      <p:pic>
        <p:nvPicPr>
          <p:cNvPr id="11" name="Afbeelding 10">
            <a:extLst>
              <a:ext uri="{FF2B5EF4-FFF2-40B4-BE49-F238E27FC236}">
                <a16:creationId xmlns:a16="http://schemas.microsoft.com/office/drawing/2014/main" id="{BA965B12-B26D-4D48-B765-2B2E758D9217}"/>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483395" y="1599562"/>
            <a:ext cx="2519702" cy="2020302"/>
          </a:xfrm>
          <a:prstGeom prst="rect">
            <a:avLst/>
          </a:prstGeom>
        </p:spPr>
      </p:pic>
      <p:sp>
        <p:nvSpPr>
          <p:cNvPr id="12" name="Rechthoek 11">
            <a:extLst>
              <a:ext uri="{FF2B5EF4-FFF2-40B4-BE49-F238E27FC236}">
                <a16:creationId xmlns:a16="http://schemas.microsoft.com/office/drawing/2014/main" id="{E4E12589-9841-6942-B224-C5607D785A19}"/>
              </a:ext>
            </a:extLst>
          </p:cNvPr>
          <p:cNvSpPr/>
          <p:nvPr/>
        </p:nvSpPr>
        <p:spPr>
          <a:xfrm>
            <a:off x="5100506" y="3688695"/>
            <a:ext cx="3305605" cy="646331"/>
          </a:xfrm>
          <a:prstGeom prst="rect">
            <a:avLst/>
          </a:prstGeom>
        </p:spPr>
        <p:txBody>
          <a:bodyPr wrap="square">
            <a:spAutoFit/>
          </a:bodyPr>
          <a:lstStyle/>
          <a:p>
            <a:r>
              <a:rPr lang="nl-NL" dirty="0">
                <a:hlinkClick r:id="rId7"/>
              </a:rPr>
              <a:t>https://www.youtube.com/watch?v=4G5KtQynWvc</a:t>
            </a:r>
            <a:endParaRPr lang="nl-NL" dirty="0"/>
          </a:p>
        </p:txBody>
      </p:sp>
    </p:spTree>
    <p:extLst>
      <p:ext uri="{BB962C8B-B14F-4D97-AF65-F5344CB8AC3E}">
        <p14:creationId xmlns:p14="http://schemas.microsoft.com/office/powerpoint/2010/main" val="901935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8097"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CA28925-D850-6A43-822F-419152FA9116}"/>
              </a:ext>
            </a:extLst>
          </p:cNvPr>
          <p:cNvSpPr>
            <a:spLocks noGrp="1"/>
          </p:cNvSpPr>
          <p:nvPr>
            <p:ph type="title"/>
          </p:nvPr>
        </p:nvSpPr>
        <p:spPr/>
        <p:txBody>
          <a:bodyPr/>
          <a:lstStyle/>
          <a:p>
            <a:r>
              <a:rPr lang="nl-NL" b="1" dirty="0"/>
              <a:t>Voorlopers Jazz muziek </a:t>
            </a:r>
            <a:br>
              <a:rPr lang="nl-NL" b="1" dirty="0"/>
            </a:br>
            <a:r>
              <a:rPr lang="nl-NL" dirty="0"/>
              <a:t>Ragtime</a:t>
            </a:r>
          </a:p>
        </p:txBody>
      </p:sp>
      <p:pic>
        <p:nvPicPr>
          <p:cNvPr id="5" name="Picture 6" descr="Scot Joplin">
            <a:extLst>
              <a:ext uri="{FF2B5EF4-FFF2-40B4-BE49-F238E27FC236}">
                <a16:creationId xmlns:a16="http://schemas.microsoft.com/office/drawing/2014/main" id="{9826F00D-7060-154A-B686-F7EB9183AFE6}"/>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a:xfrm>
            <a:off x="378204" y="2114930"/>
            <a:ext cx="2314458" cy="2314457"/>
          </a:xfrm>
          <a:prstGeom prst="rect">
            <a:avLst/>
          </a:prstGeom>
        </p:spPr>
      </p:pic>
      <p:sp>
        <p:nvSpPr>
          <p:cNvPr id="6" name="Rechthoek 5">
            <a:extLst>
              <a:ext uri="{FF2B5EF4-FFF2-40B4-BE49-F238E27FC236}">
                <a16:creationId xmlns:a16="http://schemas.microsoft.com/office/drawing/2014/main" id="{37FAD034-DA87-D746-82B6-8C424C083D3F}"/>
              </a:ext>
            </a:extLst>
          </p:cNvPr>
          <p:cNvSpPr/>
          <p:nvPr/>
        </p:nvSpPr>
        <p:spPr>
          <a:xfrm>
            <a:off x="4857226" y="1970561"/>
            <a:ext cx="3938630" cy="2308324"/>
          </a:xfrm>
          <a:prstGeom prst="rect">
            <a:avLst/>
          </a:prstGeom>
        </p:spPr>
        <p:txBody>
          <a:bodyPr wrap="square">
            <a:spAutoFit/>
          </a:bodyPr>
          <a:lstStyle/>
          <a:p>
            <a:r>
              <a:rPr lang="nl-NL" dirty="0"/>
              <a:t>Combinatie van de Afro-Amerikaanse en Europese klassieke muziek. </a:t>
            </a:r>
          </a:p>
          <a:p>
            <a:endParaRPr lang="nl-NL" dirty="0">
              <a:ea typeface="Arial"/>
              <a:cs typeface="Arial"/>
            </a:endParaRPr>
          </a:p>
          <a:p>
            <a:r>
              <a:rPr lang="nl-NL" dirty="0">
                <a:ea typeface="Arial"/>
                <a:cs typeface="Arial"/>
              </a:rPr>
              <a:t>Piano: strakke baspartij, ritme én melodie</a:t>
            </a:r>
          </a:p>
          <a:p>
            <a:endParaRPr lang="nl-NL" dirty="0">
              <a:latin typeface="DM Sans"/>
            </a:endParaRPr>
          </a:p>
          <a:p>
            <a:r>
              <a:rPr lang="nl-NL" dirty="0">
                <a:latin typeface="DM Sans"/>
              </a:rPr>
              <a:t>‘</a:t>
            </a:r>
            <a:r>
              <a:rPr lang="nl-NL" dirty="0" err="1">
                <a:latin typeface="DM Sans"/>
              </a:rPr>
              <a:t>ragged</a:t>
            </a:r>
            <a:r>
              <a:rPr lang="nl-NL" dirty="0">
                <a:latin typeface="DM Sans"/>
              </a:rPr>
              <a:t> time’: een verscheurde maat. </a:t>
            </a:r>
          </a:p>
          <a:p>
            <a:endParaRPr lang="nl-NL" dirty="0">
              <a:solidFill>
                <a:srgbClr val="22282E"/>
              </a:solidFill>
              <a:latin typeface="DM Sans"/>
            </a:endParaRPr>
          </a:p>
        </p:txBody>
      </p:sp>
      <p:pic>
        <p:nvPicPr>
          <p:cNvPr id="7" name="Afbeelding 6" descr="Schermafbeelding 2018-05-08 om 14.19.25.png">
            <a:extLst>
              <a:ext uri="{FF2B5EF4-FFF2-40B4-BE49-F238E27FC236}">
                <a16:creationId xmlns:a16="http://schemas.microsoft.com/office/drawing/2014/main" id="{2411ED34-3AFD-714F-8CBC-019B7469DA4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825810" y="2114929"/>
            <a:ext cx="1779867" cy="2314457"/>
          </a:xfrm>
          <a:prstGeom prst="rect">
            <a:avLst/>
          </a:prstGeom>
        </p:spPr>
      </p:pic>
      <p:sp>
        <p:nvSpPr>
          <p:cNvPr id="8" name="Rechthoek 7">
            <a:extLst>
              <a:ext uri="{FF2B5EF4-FFF2-40B4-BE49-F238E27FC236}">
                <a16:creationId xmlns:a16="http://schemas.microsoft.com/office/drawing/2014/main" id="{307B02F1-9AAC-5942-899B-AE287AC3924E}"/>
              </a:ext>
            </a:extLst>
          </p:cNvPr>
          <p:cNvSpPr/>
          <p:nvPr/>
        </p:nvSpPr>
        <p:spPr>
          <a:xfrm>
            <a:off x="378204" y="4658128"/>
            <a:ext cx="8417652" cy="1477328"/>
          </a:xfrm>
          <a:prstGeom prst="rect">
            <a:avLst/>
          </a:prstGeom>
        </p:spPr>
        <p:txBody>
          <a:bodyPr wrap="square">
            <a:spAutoFit/>
          </a:bodyPr>
          <a:lstStyle/>
          <a:p>
            <a:pPr>
              <a:buNone/>
            </a:pPr>
            <a:r>
              <a:rPr lang="nl-NL" dirty="0">
                <a:ea typeface="Arial"/>
                <a:cs typeface="Arial"/>
                <a:hlinkClick r:id="rId5"/>
              </a:rPr>
              <a:t>https://www.youtube.com/watch?v=fPmruHc4S9Q</a:t>
            </a:r>
            <a:endParaRPr lang="nl-NL" dirty="0">
              <a:ea typeface="Arial"/>
              <a:cs typeface="Arial"/>
            </a:endParaRPr>
          </a:p>
          <a:p>
            <a:pPr>
              <a:buNone/>
            </a:pPr>
            <a:endParaRPr lang="nl-NL" dirty="0">
              <a:ea typeface="Arial"/>
              <a:cs typeface="Arial"/>
            </a:endParaRPr>
          </a:p>
          <a:p>
            <a:pPr>
              <a:buNone/>
            </a:pPr>
            <a:r>
              <a:rPr lang="nl-NL" dirty="0">
                <a:ea typeface="Arial"/>
                <a:cs typeface="Arial"/>
              </a:rPr>
              <a:t>Handen: </a:t>
            </a:r>
            <a:r>
              <a:rPr lang="nl-NL" dirty="0">
                <a:ea typeface="Arial"/>
                <a:cs typeface="Arial"/>
                <a:hlinkClick r:id="rId6"/>
              </a:rPr>
              <a:t>https://youtu.be/g8syRhvSZdk</a:t>
            </a:r>
            <a:endParaRPr lang="nl-NL" dirty="0">
              <a:ea typeface="Arial"/>
              <a:cs typeface="Arial"/>
            </a:endParaRPr>
          </a:p>
          <a:p>
            <a:pPr>
              <a:buNone/>
            </a:pPr>
            <a:endParaRPr lang="nl-NL" dirty="0">
              <a:ea typeface="Arial"/>
              <a:cs typeface="Arial"/>
            </a:endParaRPr>
          </a:p>
          <a:p>
            <a:pPr>
              <a:buNone/>
            </a:pPr>
            <a:r>
              <a:rPr lang="nl-NL" dirty="0">
                <a:ea typeface="Arial"/>
                <a:cs typeface="Arial"/>
              </a:rPr>
              <a:t>(The entertainer in video games: </a:t>
            </a:r>
            <a:r>
              <a:rPr lang="nl-NL" dirty="0">
                <a:hlinkClick r:id="rId7"/>
              </a:rPr>
              <a:t>https://www.youtube.com/watch?v=niyeO62hPJU</a:t>
            </a:r>
            <a:r>
              <a:rPr lang="nl-NL" dirty="0"/>
              <a:t>)</a:t>
            </a:r>
            <a:endParaRPr lang="nl-NL" dirty="0">
              <a:ea typeface="Arial"/>
              <a:cs typeface="Arial"/>
            </a:endParaRPr>
          </a:p>
        </p:txBody>
      </p:sp>
      <p:sp>
        <p:nvSpPr>
          <p:cNvPr id="10" name="Rechthoek 9">
            <a:extLst>
              <a:ext uri="{FF2B5EF4-FFF2-40B4-BE49-F238E27FC236}">
                <a16:creationId xmlns:a16="http://schemas.microsoft.com/office/drawing/2014/main" id="{0B4507DE-B756-3B43-8421-DE14BE71452A}"/>
              </a:ext>
            </a:extLst>
          </p:cNvPr>
          <p:cNvSpPr/>
          <p:nvPr/>
        </p:nvSpPr>
        <p:spPr>
          <a:xfrm>
            <a:off x="378204" y="1678868"/>
            <a:ext cx="3938630" cy="646331"/>
          </a:xfrm>
          <a:prstGeom prst="rect">
            <a:avLst/>
          </a:prstGeom>
        </p:spPr>
        <p:txBody>
          <a:bodyPr wrap="square">
            <a:spAutoFit/>
          </a:bodyPr>
          <a:lstStyle/>
          <a:p>
            <a:r>
              <a:rPr lang="nl-NL" dirty="0"/>
              <a:t>Scott Joplin</a:t>
            </a:r>
            <a:endParaRPr lang="nl-NL" dirty="0">
              <a:latin typeface="DM Sans"/>
            </a:endParaRPr>
          </a:p>
          <a:p>
            <a:endParaRPr lang="nl-NL" dirty="0">
              <a:solidFill>
                <a:srgbClr val="22282E"/>
              </a:solidFill>
              <a:latin typeface="DM Sans"/>
            </a:endParaRPr>
          </a:p>
        </p:txBody>
      </p:sp>
    </p:spTree>
    <p:extLst>
      <p:ext uri="{BB962C8B-B14F-4D97-AF65-F5344CB8AC3E}">
        <p14:creationId xmlns:p14="http://schemas.microsoft.com/office/powerpoint/2010/main" val="15587852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p:cNvSpPr txBox="1"/>
          <p:nvPr/>
        </p:nvSpPr>
        <p:spPr>
          <a:xfrm>
            <a:off x="540196" y="1935815"/>
            <a:ext cx="5113983" cy="369332"/>
          </a:xfrm>
          <a:prstGeom prst="rect">
            <a:avLst/>
          </a:prstGeom>
          <a:noFill/>
        </p:spPr>
        <p:txBody>
          <a:bodyPr wrap="square" rtlCol="0">
            <a:spAutoFit/>
          </a:bodyPr>
          <a:lstStyle/>
          <a:p>
            <a:r>
              <a:rPr lang="nl-NL" dirty="0"/>
              <a:t>Er wordt veel op ragtime gedanst o.a. Cakewalk</a:t>
            </a:r>
          </a:p>
        </p:txBody>
      </p:sp>
      <p:sp>
        <p:nvSpPr>
          <p:cNvPr id="5" name="Rechthoek 4"/>
          <p:cNvSpPr/>
          <p:nvPr/>
        </p:nvSpPr>
        <p:spPr>
          <a:xfrm>
            <a:off x="4572000" y="2585240"/>
            <a:ext cx="4114800" cy="646331"/>
          </a:xfrm>
          <a:prstGeom prst="rect">
            <a:avLst/>
          </a:prstGeom>
        </p:spPr>
        <p:txBody>
          <a:bodyPr wrap="square">
            <a:spAutoFit/>
          </a:bodyPr>
          <a:lstStyle/>
          <a:p>
            <a:r>
              <a:rPr lang="nl-NL" dirty="0" err="1">
                <a:latin typeface="Arial"/>
              </a:rPr>
              <a:t>https</a:t>
            </a:r>
            <a:r>
              <a:rPr lang="nl-NL" dirty="0">
                <a:latin typeface="Arial"/>
              </a:rPr>
              <a:t>://</a:t>
            </a:r>
            <a:r>
              <a:rPr lang="nl-NL" dirty="0" err="1">
                <a:latin typeface="Arial"/>
              </a:rPr>
              <a:t>www.youtube.com</a:t>
            </a:r>
            <a:r>
              <a:rPr lang="nl-NL" dirty="0">
                <a:latin typeface="Arial"/>
              </a:rPr>
              <a:t>/</a:t>
            </a:r>
            <a:r>
              <a:rPr lang="nl-NL" dirty="0" err="1">
                <a:latin typeface="Arial"/>
              </a:rPr>
              <a:t>watch?v</a:t>
            </a:r>
            <a:r>
              <a:rPr lang="nl-NL" dirty="0">
                <a:latin typeface="Arial"/>
              </a:rPr>
              <a:t>=</a:t>
            </a:r>
            <a:r>
              <a:rPr lang="nl-NL" dirty="0" err="1">
                <a:latin typeface="Arial"/>
              </a:rPr>
              <a:t>GCsptiarrzw</a:t>
            </a:r>
            <a:endParaRPr lang="nl-NL" dirty="0">
              <a:latin typeface="Arial"/>
            </a:endParaRPr>
          </a:p>
        </p:txBody>
      </p:sp>
      <p:sp>
        <p:nvSpPr>
          <p:cNvPr id="7" name="Rechthoek 6"/>
          <p:cNvSpPr>
            <a:spLocks noChangeArrowheads="1"/>
          </p:cNvSpPr>
          <p:nvPr/>
        </p:nvSpPr>
        <p:spPr bwMode="auto">
          <a:xfrm>
            <a:off x="5956183" y="5075338"/>
            <a:ext cx="2802183" cy="16312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r>
              <a:rPr lang="en-US" sz="1000" i="1" dirty="0">
                <a:latin typeface="Arial"/>
                <a:cs typeface="Arial"/>
              </a:rPr>
              <a:t>"Us slaves watched white folks' parties where the guests danced a minuet and then paraded in a grand march, with the ladies and gentlemen going different ways and then meeting again, arm in arm, and marching down the center together. Then we'd do it too, but we used to mock '</a:t>
            </a:r>
            <a:r>
              <a:rPr lang="en-US" sz="1000" i="1" dirty="0" err="1">
                <a:latin typeface="Arial"/>
                <a:cs typeface="Arial"/>
              </a:rPr>
              <a:t>em</a:t>
            </a:r>
            <a:r>
              <a:rPr lang="en-US" sz="1000" i="1" dirty="0">
                <a:latin typeface="Arial"/>
                <a:cs typeface="Arial"/>
              </a:rPr>
              <a:t> every step. </a:t>
            </a:r>
          </a:p>
          <a:p>
            <a:r>
              <a:rPr lang="en-US" sz="1000" i="1" dirty="0">
                <a:latin typeface="Arial"/>
                <a:cs typeface="Arial"/>
              </a:rPr>
              <a:t>Sometimes the white folks noticed it, but they seemed to like it; I guess they thought we couldn't dance any better" </a:t>
            </a:r>
            <a:endParaRPr lang="nl-NL" sz="1000" i="1" dirty="0">
              <a:latin typeface="Arial"/>
              <a:cs typeface="Arial"/>
            </a:endParaRPr>
          </a:p>
        </p:txBody>
      </p:sp>
      <p:sp>
        <p:nvSpPr>
          <p:cNvPr id="11" name="Titel 1">
            <a:extLst>
              <a:ext uri="{FF2B5EF4-FFF2-40B4-BE49-F238E27FC236}">
                <a16:creationId xmlns:a16="http://schemas.microsoft.com/office/drawing/2014/main" id="{0C1D18DB-6DA7-8747-8CF4-084EF92ACD07}"/>
              </a:ext>
            </a:extLst>
          </p:cNvPr>
          <p:cNvSpPr>
            <a:spLocks noGrp="1"/>
          </p:cNvSpPr>
          <p:nvPr>
            <p:ph type="title"/>
          </p:nvPr>
        </p:nvSpPr>
        <p:spPr>
          <a:xfrm>
            <a:off x="457200" y="273280"/>
            <a:ext cx="8229600" cy="1143000"/>
          </a:xfrm>
        </p:spPr>
        <p:txBody>
          <a:bodyPr/>
          <a:lstStyle/>
          <a:p>
            <a:r>
              <a:rPr lang="nl-NL" b="1" dirty="0"/>
              <a:t>Voorlopers Jazz muziek </a:t>
            </a:r>
            <a:br>
              <a:rPr lang="nl-NL" b="1" dirty="0"/>
            </a:br>
            <a:r>
              <a:rPr lang="nl-NL" dirty="0"/>
              <a:t>Ragtime: cakewalk</a:t>
            </a:r>
          </a:p>
        </p:txBody>
      </p:sp>
      <p:pic>
        <p:nvPicPr>
          <p:cNvPr id="14" name="Afbeelding 13">
            <a:extLst>
              <a:ext uri="{FF2B5EF4-FFF2-40B4-BE49-F238E27FC236}">
                <a16:creationId xmlns:a16="http://schemas.microsoft.com/office/drawing/2014/main" id="{F30F7BDB-31DF-1E42-BF66-BA75B1EBC76E}"/>
              </a:ext>
            </a:extLst>
          </p:cNvPr>
          <p:cNvPicPr>
            <a:picLocks noChangeAspect="1"/>
          </p:cNvPicPr>
          <p:nvPr/>
        </p:nvPicPr>
        <p:blipFill>
          <a:blip r:embed="rId3"/>
          <a:stretch>
            <a:fillRect/>
          </a:stretch>
        </p:blipFill>
        <p:spPr>
          <a:xfrm>
            <a:off x="540196" y="2462984"/>
            <a:ext cx="3810000" cy="3022600"/>
          </a:xfrm>
          <a:prstGeom prst="rect">
            <a:avLst/>
          </a:prstGeom>
        </p:spPr>
      </p:pic>
      <p:sp>
        <p:nvSpPr>
          <p:cNvPr id="15" name="Rechthoek 14">
            <a:extLst>
              <a:ext uri="{FF2B5EF4-FFF2-40B4-BE49-F238E27FC236}">
                <a16:creationId xmlns:a16="http://schemas.microsoft.com/office/drawing/2014/main" id="{51713E4D-F1DB-9440-BF74-B4E93CA13E13}"/>
              </a:ext>
            </a:extLst>
          </p:cNvPr>
          <p:cNvSpPr/>
          <p:nvPr/>
        </p:nvSpPr>
        <p:spPr>
          <a:xfrm>
            <a:off x="4572000" y="3327953"/>
            <a:ext cx="4572000" cy="646331"/>
          </a:xfrm>
          <a:prstGeom prst="rect">
            <a:avLst/>
          </a:prstGeom>
        </p:spPr>
        <p:txBody>
          <a:bodyPr>
            <a:spAutoFit/>
          </a:bodyPr>
          <a:lstStyle/>
          <a:p>
            <a:r>
              <a:rPr lang="nl-NL" dirty="0">
                <a:hlinkClick r:id="rId4">
                  <a:extLst>
                    <a:ext uri="{A12FA001-AC4F-418D-AE19-62706E023703}">
                      <ahyp:hlinkClr xmlns:ahyp="http://schemas.microsoft.com/office/drawing/2018/hyperlinkcolor" val="tx"/>
                    </a:ext>
                  </a:extLst>
                </a:hlinkClick>
              </a:rPr>
              <a:t>https://www.youtube.com/watch?v=QifiyNm6jG4</a:t>
            </a:r>
            <a:endParaRPr lang="nl-NL" dirty="0"/>
          </a:p>
        </p:txBody>
      </p:sp>
      <p:pic>
        <p:nvPicPr>
          <p:cNvPr id="16" name="Afbeelding 15">
            <a:extLst>
              <a:ext uri="{FF2B5EF4-FFF2-40B4-BE49-F238E27FC236}">
                <a16:creationId xmlns:a16="http://schemas.microsoft.com/office/drawing/2014/main" id="{466D47DF-58B1-6F4C-B40A-B75482C590D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432949" y="5075338"/>
            <a:ext cx="2221230" cy="1631216"/>
          </a:xfrm>
          <a:prstGeom prst="rect">
            <a:avLst/>
          </a:prstGeom>
        </p:spPr>
      </p:pic>
    </p:spTree>
    <p:extLst>
      <p:ext uri="{BB962C8B-B14F-4D97-AF65-F5344CB8AC3E}">
        <p14:creationId xmlns:p14="http://schemas.microsoft.com/office/powerpoint/2010/main" val="11911528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b="1" dirty="0"/>
              <a:t>Voorlopers Jazz muziek </a:t>
            </a:r>
            <a:br>
              <a:rPr lang="nl-NL" b="1" dirty="0"/>
            </a:br>
            <a:r>
              <a:rPr lang="nl-NL" dirty="0"/>
              <a:t>Blues</a:t>
            </a:r>
          </a:p>
        </p:txBody>
      </p:sp>
      <p:sp>
        <p:nvSpPr>
          <p:cNvPr id="6" name="Rechthoek 5"/>
          <p:cNvSpPr/>
          <p:nvPr/>
        </p:nvSpPr>
        <p:spPr>
          <a:xfrm>
            <a:off x="549476" y="1505641"/>
            <a:ext cx="8045048" cy="2197525"/>
          </a:xfrm>
          <a:prstGeom prst="rect">
            <a:avLst/>
          </a:prstGeom>
        </p:spPr>
        <p:txBody>
          <a:bodyPr wrap="square">
            <a:spAutoFit/>
          </a:bodyPr>
          <a:lstStyle/>
          <a:p>
            <a:endParaRPr lang="nl-NL" dirty="0"/>
          </a:p>
          <a:p>
            <a:pPr>
              <a:lnSpc>
                <a:spcPct val="80000"/>
              </a:lnSpc>
            </a:pPr>
            <a:r>
              <a:rPr lang="nl-NL" dirty="0">
                <a:ea typeface="Arial"/>
                <a:cs typeface="Arial"/>
              </a:rPr>
              <a:t>Volksmuziek (1900) door Noord-Amerikaanse bevolking </a:t>
            </a:r>
          </a:p>
          <a:p>
            <a:pPr>
              <a:lnSpc>
                <a:spcPct val="80000"/>
              </a:lnSpc>
            </a:pPr>
            <a:r>
              <a:rPr lang="nl-NL" dirty="0">
                <a:ea typeface="Arial"/>
                <a:cs typeface="Arial"/>
              </a:rPr>
              <a:t>beoefend</a:t>
            </a:r>
          </a:p>
          <a:p>
            <a:endParaRPr lang="nl-NL" dirty="0"/>
          </a:p>
          <a:p>
            <a:r>
              <a:rPr lang="nl-NL" dirty="0" err="1"/>
              <a:t>Worksongs</a:t>
            </a:r>
            <a:r>
              <a:rPr lang="nl-NL" dirty="0"/>
              <a:t> grote rol bij het ontstaan van de blues</a:t>
            </a:r>
          </a:p>
          <a:p>
            <a:endParaRPr lang="nl-NL" dirty="0"/>
          </a:p>
          <a:p>
            <a:endParaRPr lang="nl-NL" dirty="0"/>
          </a:p>
          <a:p>
            <a:r>
              <a:rPr lang="nl-NL" dirty="0"/>
              <a:t> </a:t>
            </a:r>
          </a:p>
        </p:txBody>
      </p:sp>
      <p:pic>
        <p:nvPicPr>
          <p:cNvPr id="3" name="Afbeelding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48137" y="3347970"/>
            <a:ext cx="5831417" cy="3280172"/>
          </a:xfrm>
          <a:prstGeom prst="rect">
            <a:avLst/>
          </a:prstGeom>
        </p:spPr>
      </p:pic>
      <p:sp>
        <p:nvSpPr>
          <p:cNvPr id="5" name="Rechthoek 4">
            <a:extLst>
              <a:ext uri="{FF2B5EF4-FFF2-40B4-BE49-F238E27FC236}">
                <a16:creationId xmlns:a16="http://schemas.microsoft.com/office/drawing/2014/main" id="{8D9A4F19-ADD7-384B-8556-3C109D1D7350}"/>
              </a:ext>
            </a:extLst>
          </p:cNvPr>
          <p:cNvSpPr/>
          <p:nvPr/>
        </p:nvSpPr>
        <p:spPr>
          <a:xfrm>
            <a:off x="6358862" y="1810965"/>
            <a:ext cx="2437001" cy="1200329"/>
          </a:xfrm>
          <a:prstGeom prst="rect">
            <a:avLst/>
          </a:prstGeom>
        </p:spPr>
        <p:txBody>
          <a:bodyPr wrap="square">
            <a:spAutoFit/>
          </a:bodyPr>
          <a:lstStyle/>
          <a:p>
            <a:r>
              <a:rPr lang="nl-NL" dirty="0">
                <a:latin typeface="Arial"/>
              </a:rPr>
              <a:t>Old Blues: </a:t>
            </a:r>
            <a:r>
              <a:rPr lang="nl-NL" u="sng" dirty="0" err="1">
                <a:latin typeface="Arial"/>
              </a:rPr>
              <a:t>https</a:t>
            </a:r>
            <a:r>
              <a:rPr lang="nl-NL" u="sng" dirty="0">
                <a:latin typeface="Arial"/>
              </a:rPr>
              <a:t>://</a:t>
            </a:r>
            <a:r>
              <a:rPr lang="nl-NL" u="sng" dirty="0" err="1">
                <a:latin typeface="Arial"/>
              </a:rPr>
              <a:t>www.youtube.com</a:t>
            </a:r>
            <a:r>
              <a:rPr lang="nl-NL" u="sng" dirty="0">
                <a:latin typeface="Arial"/>
              </a:rPr>
              <a:t>/</a:t>
            </a:r>
            <a:r>
              <a:rPr lang="nl-NL" u="sng" dirty="0" err="1">
                <a:latin typeface="Arial"/>
              </a:rPr>
              <a:t>watch?v</a:t>
            </a:r>
            <a:r>
              <a:rPr lang="nl-NL" u="sng" dirty="0">
                <a:latin typeface="Arial"/>
              </a:rPr>
              <a:t>=</a:t>
            </a:r>
            <a:r>
              <a:rPr lang="nl-NL" u="sng" dirty="0" err="1">
                <a:latin typeface="Arial"/>
              </a:rPr>
              <a:t>EGunfXr_Zfw</a:t>
            </a:r>
            <a:endParaRPr lang="nl-NL" dirty="0">
              <a:latin typeface="Arial"/>
            </a:endParaRPr>
          </a:p>
        </p:txBody>
      </p:sp>
      <p:pic>
        <p:nvPicPr>
          <p:cNvPr id="7" name="Picture 4" descr="bessie-smith">
            <a:hlinkClick r:id="rId4"/>
            <a:extLst>
              <a:ext uri="{FF2B5EF4-FFF2-40B4-BE49-F238E27FC236}">
                <a16:creationId xmlns:a16="http://schemas.microsoft.com/office/drawing/2014/main" id="{32407CFF-4044-9642-9B41-2FC7EAD7D30C}"/>
              </a:ext>
            </a:extLst>
          </p:cNvPr>
          <p:cNvPicPr>
            <a:picLocks noGrp="1" noChangeAspect="1" noChangeArrowheads="1"/>
          </p:cNvPicPr>
          <p:nvPr>
            <p:ph sz="half" idx="2"/>
          </p:nvPr>
        </p:nvPicPr>
        <p:blipFill>
          <a:blip r:embed="rId5">
            <a:extLst>
              <a:ext uri="{28A0092B-C50C-407E-A947-70E740481C1C}">
                <a14:useLocalDpi xmlns:a14="http://schemas.microsoft.com/office/drawing/2010/main"/>
              </a:ext>
            </a:extLst>
          </a:blip>
          <a:srcRect/>
          <a:stretch>
            <a:fillRect/>
          </a:stretch>
        </p:blipFill>
        <p:spPr>
          <a:xfrm>
            <a:off x="6380893" y="3316617"/>
            <a:ext cx="1871663" cy="3311525"/>
          </a:xfrm>
        </p:spPr>
      </p:pic>
    </p:spTree>
    <p:extLst>
      <p:ext uri="{BB962C8B-B14F-4D97-AF65-F5344CB8AC3E}">
        <p14:creationId xmlns:p14="http://schemas.microsoft.com/office/powerpoint/2010/main" val="11877396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Tijdelijke aanduiding voor inhoud 10" descr="blueslesson.jpg"/>
          <p:cNvPicPr>
            <a:picLocks noGrp="1" noChangeAspect="1"/>
          </p:cNvPicPr>
          <p:nvPr>
            <p:ph idx="1"/>
          </p:nvPr>
        </p:nvPicPr>
        <p:blipFill>
          <a:blip r:embed="rId3" cstate="screen">
            <a:extLst>
              <a:ext uri="{28A0092B-C50C-407E-A947-70E740481C1C}">
                <a14:useLocalDpi xmlns:a14="http://schemas.microsoft.com/office/drawing/2010/main"/>
              </a:ext>
            </a:extLst>
          </a:blip>
          <a:srcRect l="-20205" r="-20205"/>
          <a:stretch>
            <a:fillRect/>
          </a:stretch>
        </p:blipFill>
        <p:spPr>
          <a:xfrm>
            <a:off x="-756779" y="1652529"/>
            <a:ext cx="8229600" cy="4525963"/>
          </a:xfrm>
        </p:spPr>
      </p:pic>
      <p:sp>
        <p:nvSpPr>
          <p:cNvPr id="2" name="Rechthoek 1"/>
          <p:cNvSpPr/>
          <p:nvPr/>
        </p:nvSpPr>
        <p:spPr>
          <a:xfrm>
            <a:off x="4009053" y="4395729"/>
            <a:ext cx="1608916" cy="1200329"/>
          </a:xfrm>
          <a:prstGeom prst="rect">
            <a:avLst/>
          </a:prstGeom>
        </p:spPr>
        <p:txBody>
          <a:bodyPr wrap="square">
            <a:spAutoFit/>
          </a:bodyPr>
          <a:lstStyle/>
          <a:p>
            <a:r>
              <a:rPr lang="nl-NL" dirty="0" err="1">
                <a:latin typeface="Arial"/>
              </a:rPr>
              <a:t>https</a:t>
            </a:r>
            <a:r>
              <a:rPr lang="nl-NL" dirty="0">
                <a:latin typeface="Arial"/>
              </a:rPr>
              <a:t>://</a:t>
            </a:r>
            <a:r>
              <a:rPr lang="nl-NL" dirty="0" err="1">
                <a:latin typeface="Arial"/>
              </a:rPr>
              <a:t>www.youtube.com</a:t>
            </a:r>
            <a:r>
              <a:rPr lang="nl-NL" dirty="0">
                <a:latin typeface="Arial"/>
              </a:rPr>
              <a:t>/</a:t>
            </a:r>
            <a:r>
              <a:rPr lang="nl-NL" dirty="0" err="1">
                <a:latin typeface="Arial"/>
              </a:rPr>
              <a:t>watch?v</a:t>
            </a:r>
            <a:r>
              <a:rPr lang="nl-NL" dirty="0">
                <a:latin typeface="Arial"/>
              </a:rPr>
              <a:t>=E4tL-zeVRbk</a:t>
            </a:r>
          </a:p>
        </p:txBody>
      </p:sp>
      <p:sp>
        <p:nvSpPr>
          <p:cNvPr id="4" name="Titel 1">
            <a:extLst>
              <a:ext uri="{FF2B5EF4-FFF2-40B4-BE49-F238E27FC236}">
                <a16:creationId xmlns:a16="http://schemas.microsoft.com/office/drawing/2014/main" id="{797FC0C6-186D-FF49-9AA0-95512CEF8F73}"/>
              </a:ext>
            </a:extLst>
          </p:cNvPr>
          <p:cNvSpPr>
            <a:spLocks noGrp="1"/>
          </p:cNvSpPr>
          <p:nvPr>
            <p:ph type="title"/>
          </p:nvPr>
        </p:nvSpPr>
        <p:spPr>
          <a:xfrm>
            <a:off x="444150" y="140419"/>
            <a:ext cx="8229600" cy="1143000"/>
          </a:xfrm>
        </p:spPr>
        <p:txBody>
          <a:bodyPr>
            <a:normAutofit/>
          </a:bodyPr>
          <a:lstStyle/>
          <a:p>
            <a:r>
              <a:rPr lang="nl-NL" b="1" dirty="0"/>
              <a:t>Voorlopers Jazz muziek </a:t>
            </a:r>
            <a:br>
              <a:rPr lang="nl-NL" b="1" dirty="0"/>
            </a:br>
            <a:r>
              <a:rPr lang="nl-NL" dirty="0"/>
              <a:t>Blues</a:t>
            </a:r>
          </a:p>
        </p:txBody>
      </p:sp>
      <p:sp>
        <p:nvSpPr>
          <p:cNvPr id="3" name="Rechthoek 2">
            <a:extLst>
              <a:ext uri="{FF2B5EF4-FFF2-40B4-BE49-F238E27FC236}">
                <a16:creationId xmlns:a16="http://schemas.microsoft.com/office/drawing/2014/main" id="{ADCC84E8-882C-9B43-A503-A84921EA2353}"/>
              </a:ext>
            </a:extLst>
          </p:cNvPr>
          <p:cNvSpPr/>
          <p:nvPr/>
        </p:nvSpPr>
        <p:spPr>
          <a:xfrm>
            <a:off x="6668363" y="4118730"/>
            <a:ext cx="1608916" cy="1754326"/>
          </a:xfrm>
          <a:prstGeom prst="rect">
            <a:avLst/>
          </a:prstGeom>
        </p:spPr>
        <p:txBody>
          <a:bodyPr wrap="square">
            <a:spAutoFit/>
          </a:bodyPr>
          <a:lstStyle/>
          <a:p>
            <a:r>
              <a:rPr lang="nl-NL" dirty="0">
                <a:hlinkClick r:id="rId4">
                  <a:extLst>
                    <a:ext uri="{A12FA001-AC4F-418D-AE19-62706E023703}">
                      <ahyp:hlinkClr xmlns:ahyp="http://schemas.microsoft.com/office/drawing/2018/hyperlinkcolor" val="tx"/>
                    </a:ext>
                  </a:extLst>
                </a:hlinkClick>
              </a:rPr>
              <a:t>Bluesschema:</a:t>
            </a:r>
          </a:p>
          <a:p>
            <a:endParaRPr lang="nl-NL" dirty="0">
              <a:hlinkClick r:id="rId4">
                <a:extLst>
                  <a:ext uri="{A12FA001-AC4F-418D-AE19-62706E023703}">
                    <ahyp:hlinkClr xmlns:ahyp="http://schemas.microsoft.com/office/drawing/2018/hyperlinkcolor" val="tx"/>
                  </a:ext>
                </a:extLst>
              </a:hlinkClick>
            </a:endParaRPr>
          </a:p>
          <a:p>
            <a:r>
              <a:rPr lang="nl-NL" dirty="0">
                <a:hlinkClick r:id="rId4">
                  <a:extLst>
                    <a:ext uri="{A12FA001-AC4F-418D-AE19-62706E023703}">
                      <ahyp:hlinkClr xmlns:ahyp="http://schemas.microsoft.com/office/drawing/2018/hyperlinkcolor" val="tx"/>
                    </a:ext>
                  </a:extLst>
                </a:hlinkClick>
              </a:rPr>
              <a:t>https://www.youtube.com/watch?v=7zSASzeXlIY</a:t>
            </a:r>
            <a:endParaRPr lang="nl-NL" dirty="0"/>
          </a:p>
        </p:txBody>
      </p:sp>
      <p:sp>
        <p:nvSpPr>
          <p:cNvPr id="5" name="Rechthoek 4">
            <a:extLst>
              <a:ext uri="{FF2B5EF4-FFF2-40B4-BE49-F238E27FC236}">
                <a16:creationId xmlns:a16="http://schemas.microsoft.com/office/drawing/2014/main" id="{ED265105-6007-EC47-8814-FCD370C61D09}"/>
              </a:ext>
            </a:extLst>
          </p:cNvPr>
          <p:cNvSpPr/>
          <p:nvPr/>
        </p:nvSpPr>
        <p:spPr>
          <a:xfrm>
            <a:off x="6642311" y="1801283"/>
            <a:ext cx="1917654" cy="1421928"/>
          </a:xfrm>
          <a:prstGeom prst="rect">
            <a:avLst/>
          </a:prstGeom>
        </p:spPr>
        <p:txBody>
          <a:bodyPr wrap="square">
            <a:spAutoFit/>
          </a:bodyPr>
          <a:lstStyle/>
          <a:p>
            <a:pPr>
              <a:lnSpc>
                <a:spcPct val="80000"/>
              </a:lnSpc>
            </a:pPr>
            <a:r>
              <a:rPr lang="nl-NL" dirty="0">
                <a:hlinkClick r:id="rId5">
                  <a:extLst>
                    <a:ext uri="{A12FA001-AC4F-418D-AE19-62706E023703}">
                      <ahyp:hlinkClr xmlns:ahyp="http://schemas.microsoft.com/office/drawing/2018/hyperlinkcolor" val="tx"/>
                    </a:ext>
                  </a:extLst>
                </a:hlinkClick>
              </a:rPr>
              <a:t>Blue note:</a:t>
            </a:r>
          </a:p>
          <a:p>
            <a:pPr>
              <a:lnSpc>
                <a:spcPct val="80000"/>
              </a:lnSpc>
            </a:pPr>
            <a:endParaRPr lang="nl-NL" dirty="0">
              <a:hlinkClick r:id="rId5">
                <a:extLst>
                  <a:ext uri="{A12FA001-AC4F-418D-AE19-62706E023703}">
                    <ahyp:hlinkClr xmlns:ahyp="http://schemas.microsoft.com/office/drawing/2018/hyperlinkcolor" val="tx"/>
                  </a:ext>
                </a:extLst>
              </a:hlinkClick>
            </a:endParaRPr>
          </a:p>
          <a:p>
            <a:pPr>
              <a:lnSpc>
                <a:spcPct val="80000"/>
              </a:lnSpc>
            </a:pPr>
            <a:r>
              <a:rPr lang="nl-NL" dirty="0">
                <a:hlinkClick r:id="rId5">
                  <a:extLst>
                    <a:ext uri="{A12FA001-AC4F-418D-AE19-62706E023703}">
                      <ahyp:hlinkClr xmlns:ahyp="http://schemas.microsoft.com/office/drawing/2018/hyperlinkcolor" val="tx"/>
                    </a:ext>
                  </a:extLst>
                </a:hlinkClick>
              </a:rPr>
              <a:t>https://www.youtube.com/watch?v=WqBF_1J8_2c</a:t>
            </a:r>
            <a:endParaRPr lang="nl-NL" dirty="0"/>
          </a:p>
          <a:p>
            <a:pPr>
              <a:lnSpc>
                <a:spcPct val="80000"/>
              </a:lnSpc>
            </a:pPr>
            <a:endParaRPr lang="nl-NL" dirty="0"/>
          </a:p>
        </p:txBody>
      </p:sp>
    </p:spTree>
    <p:extLst>
      <p:ext uri="{BB962C8B-B14F-4D97-AF65-F5344CB8AC3E}">
        <p14:creationId xmlns:p14="http://schemas.microsoft.com/office/powerpoint/2010/main" val="2433572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7" descr="Bessie"/>
          <p:cNvPicPr>
            <a:picLocks noGrp="1" noChangeAspect="1" noChangeArrowheads="1"/>
          </p:cNvPicPr>
          <p:nvPr>
            <p:ph type="clipArt" sz="half" idx="1"/>
          </p:nvPr>
        </p:nvPicPr>
        <p:blipFill>
          <a:blip r:embed="rId3" cstate="screen">
            <a:extLst>
              <a:ext uri="{28A0092B-C50C-407E-A947-70E740481C1C}">
                <a14:useLocalDpi xmlns:a14="http://schemas.microsoft.com/office/drawing/2010/main"/>
              </a:ext>
            </a:extLst>
          </a:blip>
          <a:srcRect/>
          <a:stretch>
            <a:fillRect/>
          </a:stretch>
        </p:blipFill>
        <p:spPr>
          <a:xfrm>
            <a:off x="168463" y="2222980"/>
            <a:ext cx="3430588" cy="4525963"/>
          </a:xfrm>
        </p:spPr>
      </p:pic>
      <p:sp>
        <p:nvSpPr>
          <p:cNvPr id="6147" name="Rectangle 6"/>
          <p:cNvSpPr>
            <a:spLocks noGrp="1" noChangeArrowheads="1"/>
          </p:cNvSpPr>
          <p:nvPr>
            <p:ph type="body" sz="half" idx="2"/>
          </p:nvPr>
        </p:nvSpPr>
        <p:spPr>
          <a:xfrm>
            <a:off x="3927098" y="1877037"/>
            <a:ext cx="5256213" cy="4525963"/>
          </a:xfrm>
        </p:spPr>
        <p:txBody>
          <a:bodyPr>
            <a:normAutofit/>
          </a:bodyPr>
          <a:lstStyle/>
          <a:p>
            <a:pPr>
              <a:lnSpc>
                <a:spcPct val="80000"/>
              </a:lnSpc>
              <a:buClr>
                <a:schemeClr val="tx1"/>
              </a:buClr>
              <a:buNone/>
            </a:pPr>
            <a:endParaRPr lang="nl-NL" sz="1600" b="1" dirty="0">
              <a:latin typeface="Arial" charset="0"/>
            </a:endParaRPr>
          </a:p>
          <a:p>
            <a:pPr>
              <a:lnSpc>
                <a:spcPct val="80000"/>
              </a:lnSpc>
              <a:buClr>
                <a:schemeClr val="tx1"/>
              </a:buClr>
              <a:buNone/>
            </a:pPr>
            <a:r>
              <a:rPr lang="nl-NL" sz="1600" b="1" dirty="0" err="1">
                <a:latin typeface="Arial" charset="0"/>
              </a:rPr>
              <a:t>Bessie</a:t>
            </a:r>
            <a:r>
              <a:rPr lang="nl-NL" sz="1600" b="1" dirty="0">
                <a:latin typeface="Arial" charset="0"/>
              </a:rPr>
              <a:t> Smith </a:t>
            </a:r>
            <a:r>
              <a:rPr lang="nl-NL" sz="1600" dirty="0">
                <a:latin typeface="Arial" charset="0"/>
              </a:rPr>
              <a:t>en</a:t>
            </a:r>
            <a:r>
              <a:rPr lang="nl-NL" sz="1600" b="1" dirty="0">
                <a:latin typeface="Arial" charset="0"/>
              </a:rPr>
              <a:t> Louis Armstrong</a:t>
            </a:r>
            <a:r>
              <a:rPr lang="nl-NL" sz="1600" dirty="0">
                <a:latin typeface="Arial" charset="0"/>
              </a:rPr>
              <a:t> op cornet</a:t>
            </a:r>
          </a:p>
          <a:p>
            <a:pPr>
              <a:lnSpc>
                <a:spcPct val="80000"/>
              </a:lnSpc>
              <a:buClr>
                <a:schemeClr val="tx1"/>
              </a:buClr>
              <a:buNone/>
            </a:pPr>
            <a:r>
              <a:rPr lang="nl-NL" sz="1600" i="1" dirty="0">
                <a:solidFill>
                  <a:schemeClr val="tx1"/>
                </a:solidFill>
                <a:latin typeface="Arial" charset="0"/>
                <a:hlinkClick r:id="rId4">
                  <a:extLst>
                    <a:ext uri="{A12FA001-AC4F-418D-AE19-62706E023703}">
                      <ahyp:hlinkClr xmlns:ahyp="http://schemas.microsoft.com/office/drawing/2018/hyperlinkcolor" val="tx"/>
                    </a:ext>
                  </a:extLst>
                </a:hlinkClick>
              </a:rPr>
              <a:t>https://www.youtube.com/watch?v=3rd9IaA_uJI</a:t>
            </a:r>
            <a:r>
              <a:rPr lang="nl-NL" sz="1600" dirty="0">
                <a:solidFill>
                  <a:schemeClr val="tx1"/>
                </a:solidFill>
                <a:latin typeface="Arial" charset="0"/>
                <a:hlinkClick r:id="rId4">
                  <a:extLst>
                    <a:ext uri="{A12FA001-AC4F-418D-AE19-62706E023703}">
                      <ahyp:hlinkClr xmlns:ahyp="http://schemas.microsoft.com/office/drawing/2018/hyperlinkcolor" val="tx"/>
                    </a:ext>
                  </a:extLst>
                </a:hlinkClick>
              </a:rPr>
              <a:t>(1925</a:t>
            </a:r>
            <a:endParaRPr lang="nl-NL" sz="1600" dirty="0">
              <a:solidFill>
                <a:schemeClr val="tx1"/>
              </a:solidFill>
              <a:latin typeface="Arial" charset="0"/>
            </a:endParaRPr>
          </a:p>
          <a:p>
            <a:pPr>
              <a:lnSpc>
                <a:spcPct val="80000"/>
              </a:lnSpc>
              <a:buClr>
                <a:schemeClr val="tx1"/>
              </a:buClr>
              <a:buNone/>
            </a:pPr>
            <a:endParaRPr lang="nl-NL" sz="1600" dirty="0">
              <a:latin typeface="Arial" charset="0"/>
            </a:endParaRPr>
          </a:p>
          <a:p>
            <a:pPr eaLnBrk="1" hangingPunct="1">
              <a:lnSpc>
                <a:spcPct val="80000"/>
              </a:lnSpc>
              <a:buClr>
                <a:schemeClr val="tx1"/>
              </a:buClr>
            </a:pPr>
            <a:endParaRPr lang="nl-NL" sz="1600" dirty="0">
              <a:latin typeface="Arial" charset="0"/>
            </a:endParaRPr>
          </a:p>
        </p:txBody>
      </p:sp>
      <p:sp>
        <p:nvSpPr>
          <p:cNvPr id="7" name="Titel 1">
            <a:extLst>
              <a:ext uri="{FF2B5EF4-FFF2-40B4-BE49-F238E27FC236}">
                <a16:creationId xmlns:a16="http://schemas.microsoft.com/office/drawing/2014/main" id="{3F8BD4A3-9577-A247-B3AC-5E2C4E348C6D}"/>
              </a:ext>
            </a:extLst>
          </p:cNvPr>
          <p:cNvSpPr>
            <a:spLocks noGrp="1"/>
          </p:cNvSpPr>
          <p:nvPr>
            <p:ph type="title"/>
          </p:nvPr>
        </p:nvSpPr>
        <p:spPr>
          <a:xfrm>
            <a:off x="444150" y="140419"/>
            <a:ext cx="8229600" cy="1143000"/>
          </a:xfrm>
        </p:spPr>
        <p:txBody>
          <a:bodyPr>
            <a:normAutofit/>
          </a:bodyPr>
          <a:lstStyle/>
          <a:p>
            <a:r>
              <a:rPr lang="nl-NL" b="1" dirty="0"/>
              <a:t>Voorlopers Jazz muziek </a:t>
            </a:r>
            <a:br>
              <a:rPr lang="nl-NL" b="1" dirty="0"/>
            </a:br>
            <a:r>
              <a:rPr lang="nl-NL" dirty="0"/>
              <a:t>Blues</a:t>
            </a:r>
          </a:p>
        </p:txBody>
      </p:sp>
      <p:pic>
        <p:nvPicPr>
          <p:cNvPr id="4" name="Afbeelding 3">
            <a:extLst>
              <a:ext uri="{FF2B5EF4-FFF2-40B4-BE49-F238E27FC236}">
                <a16:creationId xmlns:a16="http://schemas.microsoft.com/office/drawing/2014/main" id="{441E10E4-A5A6-C84A-8D99-583BD04497D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927098" y="2969703"/>
            <a:ext cx="5037515" cy="3779240"/>
          </a:xfrm>
          <a:prstGeom prst="rect">
            <a:avLst/>
          </a:prstGeom>
        </p:spPr>
      </p:pic>
    </p:spTree>
    <p:extLst>
      <p:ext uri="{BB962C8B-B14F-4D97-AF65-F5344CB8AC3E}">
        <p14:creationId xmlns:p14="http://schemas.microsoft.com/office/powerpoint/2010/main" val="3359823319"/>
      </p:ext>
    </p:extLst>
  </p:cSld>
  <p:clrMapOvr>
    <a:masterClrMapping/>
  </p:clrMapOvr>
</p:sld>
</file>

<file path=ppt/theme/theme1.xml><?xml version="1.0" encoding="utf-8"?>
<a:theme xmlns:a="http://schemas.openxmlformats.org/drawingml/2006/main" name="Pakket">
  <a:themeElements>
    <a:clrScheme name="Pakket">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Pakket">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kket">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4DB32801-28C0-48B0-8C1D-A9A58613615A}"/>
    </a:ext>
  </a:extLst>
</a:theme>
</file>

<file path=ppt/theme/theme2.xml><?xml version="1.0" encoding="utf-8"?>
<a:theme xmlns:a="http://schemas.openxmlformats.org/drawingml/2006/main" name="Office-th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{FE7150BA-5260-474A-8433-93759790C3C8}tf10001120</Template>
  <TotalTime>7418</TotalTime>
  <Words>851</Words>
  <Application>Microsoft Macintosh PowerPoint</Application>
  <PresentationFormat>Diavoorstelling (4:3)</PresentationFormat>
  <Paragraphs>145</Paragraphs>
  <Slides>10</Slides>
  <Notes>9</Notes>
  <HiddenSlides>0</HiddenSlides>
  <MMClips>1</MMClips>
  <ScaleCrop>false</ScaleCrop>
  <HeadingPairs>
    <vt:vector size="6" baseType="variant">
      <vt:variant>
        <vt:lpstr>Gebruikte lettertypen</vt:lpstr>
      </vt:variant>
      <vt:variant>
        <vt:i4>5</vt:i4>
      </vt:variant>
      <vt:variant>
        <vt:lpstr>Thema</vt:lpstr>
      </vt:variant>
      <vt:variant>
        <vt:i4>1</vt:i4>
      </vt:variant>
      <vt:variant>
        <vt:lpstr>Diatitels</vt:lpstr>
      </vt:variant>
      <vt:variant>
        <vt:i4>10</vt:i4>
      </vt:variant>
    </vt:vector>
  </HeadingPairs>
  <TitlesOfParts>
    <vt:vector size="16" baseType="lpstr">
      <vt:lpstr>ＭＳ Ｐゴシック</vt:lpstr>
      <vt:lpstr>Arial</vt:lpstr>
      <vt:lpstr>DM Sans</vt:lpstr>
      <vt:lpstr>Gill Sans MT</vt:lpstr>
      <vt:lpstr>Wingdings</vt:lpstr>
      <vt:lpstr>Pakket</vt:lpstr>
      <vt:lpstr>JAZZ</vt:lpstr>
      <vt:lpstr>Inspiratiebronnen expressieve kunst  begin 20e eeuw</vt:lpstr>
      <vt:lpstr>Ontstaan Jazz Amerika</vt:lpstr>
      <vt:lpstr>Voorlopers Jazz muziek Spirituals</vt:lpstr>
      <vt:lpstr>Voorlopers Jazz muziek  Ragtime</vt:lpstr>
      <vt:lpstr>Voorlopers Jazz muziek  Ragtime: cakewalk</vt:lpstr>
      <vt:lpstr>Voorlopers Jazz muziek  Blues</vt:lpstr>
      <vt:lpstr>Voorlopers Jazz muziek  Blues</vt:lpstr>
      <vt:lpstr>Voorlopers Jazz muziek  Blues</vt:lpstr>
      <vt:lpstr>EErste Jazz muziek  dixieland</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Begin 20e eeuw</dc:title>
  <dc:creator>ATC</dc:creator>
  <cp:lastModifiedBy>Microsoft Office User</cp:lastModifiedBy>
  <cp:revision>180</cp:revision>
  <dcterms:created xsi:type="dcterms:W3CDTF">2013-05-05T16:36:39Z</dcterms:created>
  <dcterms:modified xsi:type="dcterms:W3CDTF">2020-02-02T21:48:25Z</dcterms:modified>
</cp:coreProperties>
</file>